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14B731-7BA4-FCA9-022C-22DF6579BE61}" v="44" dt="2022-09-06T19:21:41.6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96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7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4358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62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6946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272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89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36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58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57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6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65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76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91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8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39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0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bigfootartseducation.co.uk/news/wfa-peer-mentoring-programme-to-launch-in-september-2025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5809" y="297059"/>
            <a:ext cx="7766936" cy="1646302"/>
          </a:xfrm>
        </p:spPr>
        <p:txBody>
          <a:bodyPr/>
          <a:lstStyle/>
          <a:p>
            <a:pPr algn="l"/>
            <a:r>
              <a:rPr lang="en-GB" dirty="0"/>
              <a:t>Pupil Leaders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5809" y="1943361"/>
            <a:ext cx="7766936" cy="3221788"/>
          </a:xfrm>
        </p:spPr>
        <p:txBody>
          <a:bodyPr>
            <a:noAutofit/>
          </a:bodyPr>
          <a:lstStyle/>
          <a:p>
            <a:pPr algn="l"/>
            <a:r>
              <a:rPr lang="en-GB" sz="3600" dirty="0">
                <a:solidFill>
                  <a:schemeClr val="tx1"/>
                </a:solidFill>
              </a:rPr>
              <a:t>School Council</a:t>
            </a:r>
          </a:p>
          <a:p>
            <a:pPr algn="l"/>
            <a:r>
              <a:rPr lang="en-GB" sz="3600" dirty="0">
                <a:solidFill>
                  <a:schemeClr val="tx1"/>
                </a:solidFill>
              </a:rPr>
              <a:t>House Captains</a:t>
            </a:r>
          </a:p>
          <a:p>
            <a:pPr algn="l"/>
            <a:r>
              <a:rPr lang="en-GB" sz="3600" dirty="0">
                <a:solidFill>
                  <a:schemeClr val="tx1"/>
                </a:solidFill>
              </a:rPr>
              <a:t>Pupil Leadership Team</a:t>
            </a:r>
          </a:p>
          <a:p>
            <a:pPr algn="l"/>
            <a:r>
              <a:rPr lang="en-GB" sz="3600" dirty="0">
                <a:solidFill>
                  <a:schemeClr val="tx1"/>
                </a:solidFill>
              </a:rPr>
              <a:t>Eco Team</a:t>
            </a:r>
          </a:p>
          <a:p>
            <a:pPr algn="l"/>
            <a:r>
              <a:rPr lang="en-GB" sz="3600" dirty="0">
                <a:solidFill>
                  <a:schemeClr val="tx1"/>
                </a:solidFill>
              </a:rPr>
              <a:t>Sports Leaders</a:t>
            </a:r>
          </a:p>
          <a:p>
            <a:pPr algn="l"/>
            <a:r>
              <a:rPr lang="en-GB" sz="3600" dirty="0">
                <a:solidFill>
                  <a:schemeClr val="tx1"/>
                </a:solidFill>
              </a:rPr>
              <a:t>JRSOs</a:t>
            </a:r>
          </a:p>
          <a:p>
            <a:pPr algn="l"/>
            <a:r>
              <a:rPr lang="en-GB" sz="3600" dirty="0">
                <a:solidFill>
                  <a:schemeClr val="tx1"/>
                </a:solidFill>
              </a:rPr>
              <a:t>World Friendship Ambassadors </a:t>
            </a:r>
          </a:p>
          <a:p>
            <a:pPr algn="ctr"/>
            <a:endParaRPr lang="en-GB" sz="20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09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000" dirty="0"/>
              <a:t>Responsibilities</a:t>
            </a:r>
            <a:br>
              <a:rPr lang="en-GB" dirty="0"/>
            </a:br>
            <a:br>
              <a:rPr lang="en-GB" dirty="0"/>
            </a:br>
            <a:r>
              <a:rPr lang="en-GB" dirty="0">
                <a:solidFill>
                  <a:schemeClr val="tx1"/>
                </a:solidFill>
              </a:rPr>
              <a:t>Being a good role model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Having great ideas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Making things happen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Working in a team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br>
              <a:rPr lang="en-GB" sz="1800" i="1" dirty="0">
                <a:solidFill>
                  <a:srgbClr val="FFC000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8717" y="2287451"/>
            <a:ext cx="3268617" cy="326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56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School Council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54331"/>
            <a:ext cx="8596668" cy="51032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Focus on: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2400" dirty="0"/>
              <a:t>Learning – what do children, parents and teachers say about lessons and learning?</a:t>
            </a:r>
          </a:p>
          <a:p>
            <a:r>
              <a:rPr lang="en-GB" sz="2400" dirty="0"/>
              <a:t>Pupils – how can we make Bledlow Ridge School even better?</a:t>
            </a:r>
          </a:p>
          <a:p>
            <a:r>
              <a:rPr lang="en-GB" sz="2400" dirty="0"/>
              <a:t>Fundraising – for playground equipment</a:t>
            </a:r>
          </a:p>
          <a:p>
            <a:r>
              <a:rPr lang="en-GB" sz="2400" dirty="0"/>
              <a:t>Links with other schools – what do their school councils do?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endParaRPr lang="en-GB" i="1" dirty="0">
              <a:solidFill>
                <a:srgbClr val="FFC000"/>
              </a:solidFill>
            </a:endParaRPr>
          </a:p>
        </p:txBody>
      </p:sp>
      <p:sp>
        <p:nvSpPr>
          <p:cNvPr id="5" name="AutoShape 2" descr="Image result for cartoons about school coun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cartoons about school counci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Image result for cartoons about school counc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318" y="3592921"/>
            <a:ext cx="2912749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749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719" y="1204822"/>
            <a:ext cx="8596668" cy="49464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600" dirty="0"/>
              <a:t>Focus on:</a:t>
            </a:r>
          </a:p>
          <a:p>
            <a:r>
              <a:rPr lang="en-GB" dirty="0"/>
              <a:t>Recycling around the school – how can we improve it?</a:t>
            </a:r>
          </a:p>
          <a:p>
            <a:r>
              <a:rPr lang="en-GB" dirty="0"/>
              <a:t>War on plastic – how much do we use? How can we raise awareness and reduce our use?</a:t>
            </a:r>
          </a:p>
          <a:p>
            <a:r>
              <a:rPr lang="en-GB" dirty="0"/>
              <a:t>Litter around the site – how can we reduce it?</a:t>
            </a:r>
          </a:p>
          <a:p>
            <a:r>
              <a:rPr lang="en-GB" dirty="0"/>
              <a:t>Wildlife area/planting around the school/night vision camera</a:t>
            </a:r>
          </a:p>
          <a:p>
            <a:endParaRPr lang="en-US" sz="2400" dirty="0">
              <a:solidFill>
                <a:srgbClr val="404040"/>
              </a:solidFill>
            </a:endParaRPr>
          </a:p>
        </p:txBody>
      </p:sp>
      <p:pic>
        <p:nvPicPr>
          <p:cNvPr id="3074" name="Picture 2" descr="Image result for cartoons about recyc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786" y="3767228"/>
            <a:ext cx="203835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A09A6EA-6F1D-4DA8-BE1F-D0A194BE2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199087"/>
              </p:ext>
            </p:extLst>
          </p:nvPr>
        </p:nvGraphicFramePr>
        <p:xfrm>
          <a:off x="825404" y="3443737"/>
          <a:ext cx="81280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4405536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24394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Who Can apply?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Anyone in our school who is interested in making our school more eco friendly.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589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How can I apply?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Write a letter explaining why you would like this role and how you will contribute to the team.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825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Who shall I hand my letter to?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Mrs Lyon (you can give it to your teacher or the office and they will make sure Mrs Lyon gets it).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34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When does my letter need to be in by?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Monday 22</a:t>
                      </a:r>
                      <a:r>
                        <a:rPr lang="en-GB" b="0" baseline="30000" dirty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 September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721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89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House Captains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073" y="1216902"/>
            <a:ext cx="7369788" cy="3236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Focus on:</a:t>
            </a:r>
          </a:p>
          <a:p>
            <a:r>
              <a:rPr lang="en-GB" sz="2000" dirty="0"/>
              <a:t>Running house competitions</a:t>
            </a:r>
          </a:p>
          <a:p>
            <a:r>
              <a:rPr lang="en-GB" sz="2000" dirty="0"/>
              <a:t>Count up house points each week</a:t>
            </a:r>
          </a:p>
          <a:p>
            <a:r>
              <a:rPr lang="en-GB" sz="2000" dirty="0"/>
              <a:t>Encouraging your house to achieve well and contribute to house competitions </a:t>
            </a:r>
          </a:p>
        </p:txBody>
      </p:sp>
      <p:sp>
        <p:nvSpPr>
          <p:cNvPr id="5" name="Rectangle 4"/>
          <p:cNvSpPr/>
          <p:nvPr/>
        </p:nvSpPr>
        <p:spPr>
          <a:xfrm>
            <a:off x="5420159" y="5725144"/>
            <a:ext cx="184730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endParaRPr lang="en-GB" i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Image result for cartoons about responsi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832" y="327378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9F4563-54DB-407A-989D-3E55C03AC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783290"/>
              </p:ext>
            </p:extLst>
          </p:nvPr>
        </p:nvGraphicFramePr>
        <p:xfrm>
          <a:off x="911668" y="3334018"/>
          <a:ext cx="8128000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4405536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24394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Who Can apply?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Year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589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How can I apply?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Write a letter explaining why you would like this role and how you will contribute to the team.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825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Who shall I hand my letter to?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Mrs Stanley or Mrs Harrison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34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When does my letter need to be in by?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Monday 22nd September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721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378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Pupil Leadership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10994"/>
            <a:ext cx="7369788" cy="3236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Focus on:</a:t>
            </a:r>
          </a:p>
          <a:p>
            <a:r>
              <a:rPr lang="en-GB" sz="2000" dirty="0"/>
              <a:t>Demonstrating our school values for all the other children in the school</a:t>
            </a:r>
          </a:p>
          <a:p>
            <a:r>
              <a:rPr lang="en-GB" sz="2000" dirty="0"/>
              <a:t>Assemblies</a:t>
            </a:r>
          </a:p>
          <a:p>
            <a:r>
              <a:rPr lang="en-GB" sz="2000" dirty="0"/>
              <a:t>Visitors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5420159" y="5725144"/>
            <a:ext cx="184730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endParaRPr lang="en-GB" i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Image result for cartoons about responsi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832" y="327378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9F4563-54DB-407A-989D-3E55C03AC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72747"/>
              </p:ext>
            </p:extLst>
          </p:nvPr>
        </p:nvGraphicFramePr>
        <p:xfrm>
          <a:off x="911668" y="3952240"/>
          <a:ext cx="8128000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4405536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24394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Who Can apply?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Year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589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How can I apply?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Write a letter explaining why you would like this role and how you will contribute to the team.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825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Who shall I hand my letter to?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Mrs Stanley or Mrs Harrison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34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When does my letter need to be in by?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Monday 22nd September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721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185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Sports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10994"/>
            <a:ext cx="7369788" cy="3236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Focus on:</a:t>
            </a:r>
          </a:p>
          <a:p>
            <a:r>
              <a:rPr lang="en-GB" sz="2000" dirty="0"/>
              <a:t>Running activities during lunch/break time for younger children</a:t>
            </a:r>
          </a:p>
          <a:p>
            <a:r>
              <a:rPr lang="en-GB" sz="2000" dirty="0"/>
              <a:t>Organise house sports events </a:t>
            </a:r>
          </a:p>
          <a:p>
            <a:r>
              <a:rPr lang="en-GB" sz="2000" dirty="0"/>
              <a:t>Keep PE and playground equipment neat and tidy</a:t>
            </a:r>
          </a:p>
        </p:txBody>
      </p:sp>
      <p:sp>
        <p:nvSpPr>
          <p:cNvPr id="5" name="Rectangle 4"/>
          <p:cNvSpPr/>
          <p:nvPr/>
        </p:nvSpPr>
        <p:spPr>
          <a:xfrm>
            <a:off x="5420159" y="5725144"/>
            <a:ext cx="184730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endParaRPr lang="en-GB" i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Image result for cartoons about responsi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832" y="327378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9F4563-54DB-407A-989D-3E55C03AC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660281"/>
              </p:ext>
            </p:extLst>
          </p:nvPr>
        </p:nvGraphicFramePr>
        <p:xfrm>
          <a:off x="911668" y="3952240"/>
          <a:ext cx="8128000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4405536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24394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Who Can apply?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Year 5 and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589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How can I apply?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Write a letter explaining why you would like this role and how you will contribute to the team.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825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Who shall I hand my letter to?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Mrs Stanley or Mrs Harrison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34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When does my letter need to be in by?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Monday 22nd September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721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218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JRSOs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10994"/>
            <a:ext cx="7369788" cy="3236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Focus on:</a:t>
            </a:r>
          </a:p>
          <a:p>
            <a:r>
              <a:rPr lang="en-GB" sz="2000" dirty="0"/>
              <a:t>Encouraging children and parents to walk at least part of the way to school.</a:t>
            </a:r>
          </a:p>
          <a:p>
            <a:r>
              <a:rPr lang="en-GB" sz="2000" dirty="0"/>
              <a:t>Teach other children about road safety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5420159" y="5725144"/>
            <a:ext cx="184730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endParaRPr lang="en-GB" i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Image result for cartoons about responsi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832" y="327378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9F4563-54DB-407A-989D-3E55C03AC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933017"/>
              </p:ext>
            </p:extLst>
          </p:nvPr>
        </p:nvGraphicFramePr>
        <p:xfrm>
          <a:off x="911668" y="3515360"/>
          <a:ext cx="812800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4405536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24394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Who Can apply?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Anyone in our school who is interested in helping implement the school’s travel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589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How can I apply?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Write a letter explaining why you would like this role and how you will contribute to the team.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825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Who shall I hand my letter to?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Mrs Webb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34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When does my letter need to be in by?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Monday 22nd September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721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394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640666" cy="1320800"/>
          </a:xfrm>
        </p:spPr>
        <p:txBody>
          <a:bodyPr/>
          <a:lstStyle/>
          <a:p>
            <a:r>
              <a:rPr lang="en-GB" dirty="0"/>
              <a:t>World Friendship Ambassador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10994"/>
            <a:ext cx="3793066" cy="3236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hlinkClick r:id="rId2"/>
              </a:rPr>
              <a:t>NEW WFA PEER MENTORING PROGRAMME - Theatre Arts &amp; Drama Education For Schools | Bigfoot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5420159" y="5725144"/>
            <a:ext cx="184730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endParaRPr lang="en-GB" i="1" dirty="0">
              <a:solidFill>
                <a:srgbClr val="FFC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9F4563-54DB-407A-989D-3E55C03AC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837349"/>
              </p:ext>
            </p:extLst>
          </p:nvPr>
        </p:nvGraphicFramePr>
        <p:xfrm>
          <a:off x="911668" y="3952240"/>
          <a:ext cx="8128000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4405536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24394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Who Can apply?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Year 5 and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589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How can I apply?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Write a letter explaining why you would like this role and how you will contribute to the team.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825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Who shall I hand my letter to?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Mrs Harrison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34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When does my letter need to be in by?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Monday 22nd September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721036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889" y="609600"/>
            <a:ext cx="6257082" cy="315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533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25971</TotalTime>
  <Words>643</Words>
  <Application>Microsoft Office PowerPoint</Application>
  <PresentationFormat>Widescreen</PresentationFormat>
  <Paragraphs>91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Pupil Leaders</vt:lpstr>
      <vt:lpstr>Responsibilities  Being a good role model  Having great ideas  Making things happen  Working in a team   </vt:lpstr>
      <vt:lpstr>School Council</vt:lpstr>
      <vt:lpstr>Eco Team</vt:lpstr>
      <vt:lpstr>House Captains</vt:lpstr>
      <vt:lpstr>Pupil Leadership Team</vt:lpstr>
      <vt:lpstr>Sports Leaders</vt:lpstr>
      <vt:lpstr>JRSOs</vt:lpstr>
      <vt:lpstr>World Friendship Ambassador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Pupil Leaders</dc:title>
  <dc:creator>Evie MAYNARD</dc:creator>
  <cp:lastModifiedBy>Natasha Harrison</cp:lastModifiedBy>
  <cp:revision>29</cp:revision>
  <dcterms:created xsi:type="dcterms:W3CDTF">2018-02-07T21:22:00Z</dcterms:created>
  <dcterms:modified xsi:type="dcterms:W3CDTF">2025-10-03T09:00:02Z</dcterms:modified>
</cp:coreProperties>
</file>