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A028-E023-426F-A732-02631ED2A499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FEC7-D6F6-49C9-8320-172B494F6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62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A028-E023-426F-A732-02631ED2A499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FEC7-D6F6-49C9-8320-172B494F6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25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A028-E023-426F-A732-02631ED2A499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FEC7-D6F6-49C9-8320-172B494F6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8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A028-E023-426F-A732-02631ED2A499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FEC7-D6F6-49C9-8320-172B494F6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7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A028-E023-426F-A732-02631ED2A499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FEC7-D6F6-49C9-8320-172B494F6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81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A028-E023-426F-A732-02631ED2A499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FEC7-D6F6-49C9-8320-172B494F6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39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A028-E023-426F-A732-02631ED2A499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FEC7-D6F6-49C9-8320-172B494F6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2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A028-E023-426F-A732-02631ED2A499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FEC7-D6F6-49C9-8320-172B494F6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3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A028-E023-426F-A732-02631ED2A499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FEC7-D6F6-49C9-8320-172B494F6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23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A028-E023-426F-A732-02631ED2A499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FEC7-D6F6-49C9-8320-172B494F6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8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A028-E023-426F-A732-02631ED2A499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FEC7-D6F6-49C9-8320-172B494F6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59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A028-E023-426F-A732-02631ED2A499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4FEC7-D6F6-49C9-8320-172B494F6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5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apestryjournal.com/s/bledlow-ridge-school/observation/40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Brilliant Bears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Class R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We are going on a Bear Hunt by Michael Rosen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8" y="1690688"/>
            <a:ext cx="4352925" cy="4892992"/>
          </a:xfrm>
        </p:spPr>
      </p:pic>
    </p:spTree>
    <p:extLst>
      <p:ext uri="{BB962C8B-B14F-4D97-AF65-F5344CB8AC3E}">
        <p14:creationId xmlns:p14="http://schemas.microsoft.com/office/powerpoint/2010/main" val="21825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Numicon Bears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67" y="1358852"/>
            <a:ext cx="4050796" cy="54010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660" y="1515052"/>
            <a:ext cx="3323360" cy="4431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4" y="1860551"/>
            <a:ext cx="2490787" cy="33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Goldilocks and the three Bears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223" y="1690688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https://tapestryjournal.com/m6/pages/s_38211/p_10-2018/m_o_28_rmdmv00vw7kvem2w0wt0mtdvmrn7y3m6.jpg?s=38211&amp;u=1&amp;Expires=1539771093&amp;Signature=FcoqjSh-T5g~PiONXwDmnf8wIok~n3eTiJBOEESvjAzSQVoS78Qo0UYFAD7dO2h7noj30fWRJjx9hE~4JH07FRVjVxZOkVXwRmi9hfAuqMR5IvGOabS-KbwGZtv1t3NXgKvIgM4wybRnn6s3PYmV4Wkya2k60yT9PC0vt80EhnKq2NclnblUH2WTYnI~0aPVssQX0BhC-CKKrkC0YWGeyK73FvuOlUxS~BYTwO2~Oy3mY9cUEfj2a0o9qzFnDyxXtCI9vTNQIbadBVh-BBW0adNeUGkPfU5Ky9aX4YlGJwRiw6UV3zWChSmzgyUflFimAXzDt~kPscQSPji90cck6w__&amp;Key-Pair-Id=APKAJUSDRV55TOQKS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05" y="1690688"/>
            <a:ext cx="3588376" cy="4351338"/>
          </a:xfrm>
          <a:prstGeom prst="rect">
            <a:avLst/>
          </a:prstGeom>
        </p:spPr>
      </p:pic>
      <p:pic>
        <p:nvPicPr>
          <p:cNvPr id="1032" name="Picture 8" descr="Image result for goldilocks and the three bea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40" y="3366528"/>
            <a:ext cx="1809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Amazing Artwork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5" y="1341531"/>
            <a:ext cx="4415927" cy="331194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127" y="1443551"/>
            <a:ext cx="60864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Teddy Bears Picnic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2" y="1425388"/>
            <a:ext cx="3917367" cy="52231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11" y="2117911"/>
            <a:ext cx="5023224" cy="3767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44" y="2854811"/>
            <a:ext cx="2568851" cy="22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tapestryjournal.com/fp/pages/s_38211/p_10-2018/m_o_132_k5f3cfqr4qghjbhxbbwwy2xg6h8a6efp.jpg?s=38211&amp;u=1&amp;Expires=1540815227&amp;Signature=Rvt0bzts1VnZBO4nm89pTLBb2m23GBomgmAASmH7bck0MzFbMfWmQmrrRKdhWQms0SROnGOZ51uvpgZ5n8umktEGl7F7cynRXohs8Wq8wBqRth3Y12jKmSfzywGNuOnU~T0c0dDqwShOKHbQl40SO1O7xeboMqm-D-awek5~~CgBXJlyWGGWWRUAfBZrV6cHVpfBQdPnYkD873Hf6fYvVF0p9lNEisT5uwMzD8TSgmEyiuzcwo~1kNhV5CCdolRg7rLAh4z76-nB9w4gJOApmJZlBWWN5GaytNfZB3CZclcfDx5DQ6x8HlVYd3nX-lrpmWQHWITy5asSAlr1nAmedQ__&amp;Key-Pair-Id=APKAJUSDRV55TOQKS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0338"/>
            <a:ext cx="3831105" cy="28733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11787" y="61727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tapestryjournal.com/s/bledlow-ridge-school/observation/40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339" y="160338"/>
            <a:ext cx="3817596" cy="2863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56" y="160338"/>
            <a:ext cx="3630706" cy="4840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" y="3839881"/>
            <a:ext cx="2011456" cy="2681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117" y="3953434"/>
            <a:ext cx="1926291" cy="25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29</Words>
  <Application>Microsoft Office PowerPoint</Application>
  <PresentationFormat>Custom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Brilliant Bears</vt:lpstr>
      <vt:lpstr>We are going on a Bear Hunt by Michael Rosen</vt:lpstr>
      <vt:lpstr>Numicon Bears</vt:lpstr>
      <vt:lpstr>Goldilocks and the three Bears</vt:lpstr>
      <vt:lpstr>Amazing Artwork</vt:lpstr>
      <vt:lpstr>Teddy Bears Picnic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Brilliant Bears</dc:title>
  <dc:creator>Gerard Geraghty</dc:creator>
  <cp:lastModifiedBy>Su Mace</cp:lastModifiedBy>
  <cp:revision>13</cp:revision>
  <dcterms:created xsi:type="dcterms:W3CDTF">2018-10-17T07:21:25Z</dcterms:created>
  <dcterms:modified xsi:type="dcterms:W3CDTF">2019-01-16T15:36:03Z</dcterms:modified>
</cp:coreProperties>
</file>