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. Rankin" initials="BR" lastIdx="1" clrIdx="0">
    <p:extLst>
      <p:ext uri="{19B8F6BF-5375-455C-9EA6-DF929625EA0E}">
        <p15:presenceInfo xmlns:p15="http://schemas.microsoft.com/office/powerpoint/2012/main" userId="S-1-5-21-1458136060-1713551969-3394588267-13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3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3828519" y="5380925"/>
            <a:ext cx="2675388" cy="194126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44" y="7708658"/>
            <a:ext cx="641201" cy="615553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1964551" y="7078247"/>
            <a:ext cx="1623980" cy="1123953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388444" y="8532567"/>
            <a:ext cx="3418718" cy="110374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363" y="8662659"/>
            <a:ext cx="352407" cy="489068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4128011" y="3850827"/>
            <a:ext cx="2402146" cy="1425508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10" y="8631805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384" y="2534249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49542" y="2451160"/>
            <a:ext cx="3909507" cy="2431424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163" y="2489397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145677" y="4991347"/>
            <a:ext cx="3527454" cy="188196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105" y="4965361"/>
            <a:ext cx="336796" cy="286882"/>
          </a:xfrm>
          <a:prstGeom prst="snip2DiagRect">
            <a:avLst/>
          </a:prstGeom>
          <a:solidFill>
            <a:schemeClr val="bg2"/>
          </a:solidFill>
          <a:ln w="88900" cap="sq">
            <a:solidFill>
              <a:schemeClr val="bg2">
                <a:lumMod val="9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8" name="Rounded Rectangle 37"/>
          <p:cNvSpPr/>
          <p:nvPr/>
        </p:nvSpPr>
        <p:spPr>
          <a:xfrm>
            <a:off x="4207864" y="2416743"/>
            <a:ext cx="2322292" cy="1366366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403" y="5999264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56703" y="7029047"/>
            <a:ext cx="1706984" cy="65399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1522" y="8381958"/>
            <a:ext cx="2998870" cy="1297281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690329" y="7383738"/>
            <a:ext cx="2827179" cy="105141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74764" y="5363781"/>
            <a:ext cx="2696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PSHE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lvl="0"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look at how our actions and words can affect others and what bullying is; they explore kind and positive behaviours.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makes perfect. Handling negative emotions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34403" y="133813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4" y="343663"/>
            <a:ext cx="30283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hnschrift SemiBold Condensed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 Term 2023 - 2024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4797829" y="1632036"/>
            <a:ext cx="39940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0329" y="8546674"/>
            <a:ext cx="3295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</a:t>
            </a:r>
          </a:p>
          <a:p>
            <a:r>
              <a:rPr lang="en-GB" dirty="0"/>
              <a:t>·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for Jewish people to follow what God says? Passover meal</a:t>
            </a:r>
            <a:r>
              <a:rPr lang="en-GB" sz="1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7858" y="2534249"/>
            <a:ext cx="2062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5677" y="7062402"/>
            <a:ext cx="21302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Dance Routines 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Net wall games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95432" y="7243513"/>
            <a:ext cx="20627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Using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Beebots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creating Algorithms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GB" sz="1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126560" y="6925428"/>
            <a:ext cx="25781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54" y="1288190"/>
            <a:ext cx="1342002" cy="89097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249079" y="3788615"/>
            <a:ext cx="2322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– </a:t>
            </a:r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good choices –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 and uses of materials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– Shaping up</a:t>
            </a:r>
            <a:r>
              <a:rPr kumimoji="0" lang="en-GB" sz="1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</a:t>
            </a:r>
            <a:r>
              <a:rPr kumimoji="0" lang="en-GB" sz="12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forces can cause movement or a change in shape</a:t>
            </a:r>
            <a:endParaRPr kumimoji="0" lang="en-GB" sz="120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000F305-C33A-4906-A0B2-0591C5BD1F08}"/>
              </a:ext>
            </a:extLst>
          </p:cNvPr>
          <p:cNvSpPr/>
          <p:nvPr/>
        </p:nvSpPr>
        <p:spPr>
          <a:xfrm>
            <a:off x="399519" y="2595804"/>
            <a:ext cx="3429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English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Traditional Tales from near and far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Traditional Tales – retelling a traditional tale in own words</a:t>
            </a:r>
          </a:p>
          <a:p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Poetry –  UK and from around the world.</a:t>
            </a:r>
          </a:p>
          <a:p>
            <a:pPr lvl="0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Non-chorological report – The UK</a:t>
            </a:r>
          </a:p>
          <a:p>
            <a:pPr lvl="0"/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Speaking and Listening</a:t>
            </a:r>
          </a:p>
          <a:p>
            <a:pPr lvl="0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Poetry Please! Children learn a short poem by heart and recite to class.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9DE076-D8B7-4F5A-8D90-81F4D0CF1782}"/>
              </a:ext>
            </a:extLst>
          </p:cNvPr>
          <p:cNvSpPr/>
          <p:nvPr/>
        </p:nvSpPr>
        <p:spPr>
          <a:xfrm>
            <a:off x="232991" y="5106102"/>
            <a:ext cx="3687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Humanities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Geography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Map skills.</a:t>
            </a:r>
          </a:p>
          <a:p>
            <a:pPr lvl="0"/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and Far –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and locate 4 nations/capital cities that make up the UK </a:t>
            </a:r>
          </a:p>
          <a:p>
            <a:pPr lvl="0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and locate some landmarks or landscapes.</a:t>
            </a:r>
          </a:p>
          <a:p>
            <a:pPr lvl="0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 and talk about represent 7 continents &amp; 5 oceans</a:t>
            </a:r>
          </a:p>
          <a:p>
            <a:pPr lvl="0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Locational knowledge of Uganda.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52A9BF-9DB6-4CCB-9D83-20845CDBF0C5}"/>
              </a:ext>
            </a:extLst>
          </p:cNvPr>
          <p:cNvSpPr/>
          <p:nvPr/>
        </p:nvSpPr>
        <p:spPr>
          <a:xfrm>
            <a:off x="329381" y="8516312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Art.</a:t>
            </a:r>
          </a:p>
          <a:p>
            <a:pPr lvl="0"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simple mono print technique to</a:t>
            </a:r>
          </a:p>
          <a:p>
            <a:pPr lvl="0"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develop drawing skills, 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Design/ D.T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Dips and Dippers</a:t>
            </a:r>
            <a:endParaRPr kumimoji="0" lang="en-US" sz="120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120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52F333-5ADD-4F6C-A7C5-416BA724B886}"/>
              </a:ext>
            </a:extLst>
          </p:cNvPr>
          <p:cNvSpPr/>
          <p:nvPr/>
        </p:nvSpPr>
        <p:spPr>
          <a:xfrm>
            <a:off x="4361971" y="2485003"/>
            <a:ext cx="2096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Maths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Mass, Capacity and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</a:t>
            </a:r>
            <a:r>
              <a:rPr lang="en-GB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mperature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Measuring Length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1E2812-9CD1-4FC4-B337-73B521704D08}"/>
              </a:ext>
            </a:extLst>
          </p:cNvPr>
          <p:cNvSpPr txBox="1"/>
          <p:nvPr/>
        </p:nvSpPr>
        <p:spPr>
          <a:xfrm>
            <a:off x="3899476" y="7410957"/>
            <a:ext cx="261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pitch, instruments and </a:t>
            </a:r>
          </a:p>
          <a:p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symbols (graphical score). </a:t>
            </a:r>
          </a:p>
          <a:p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BBC 10 Pieces Lark Ascending – </a:t>
            </a:r>
          </a:p>
          <a:p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Ralph Vaughan - 1921</a:t>
            </a:r>
          </a:p>
        </p:txBody>
      </p:sp>
    </p:spTree>
    <p:extLst>
      <p:ext uri="{BB962C8B-B14F-4D97-AF65-F5344CB8AC3E}">
        <p14:creationId xmlns:p14="http://schemas.microsoft.com/office/powerpoint/2010/main" val="234139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293</Words>
  <Application>Microsoft Office PowerPoint</Application>
  <PresentationFormat>A4 Paper (210x297 mm)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Helen Craven</cp:lastModifiedBy>
  <cp:revision>78</cp:revision>
  <dcterms:created xsi:type="dcterms:W3CDTF">2021-02-11T12:28:53Z</dcterms:created>
  <dcterms:modified xsi:type="dcterms:W3CDTF">2024-01-23T12:28:18Z</dcterms:modified>
</cp:coreProperties>
</file>