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33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Bayly" userId="6b2bf2d0ab5826cd" providerId="LiveId" clId="{7D26AA4C-1D40-4382-848A-119379168A4B}"/>
    <pc:docChg chg="custSel modSld">
      <pc:chgData name="Peter Bayly" userId="6b2bf2d0ab5826cd" providerId="LiveId" clId="{7D26AA4C-1D40-4382-848A-119379168A4B}" dt="2026-09-26T16:56:44.270" v="63" actId="21"/>
      <pc:docMkLst>
        <pc:docMk/>
      </pc:docMkLst>
      <pc:sldChg chg="addSp delSp modSp mod">
        <pc:chgData name="Peter Bayly" userId="6b2bf2d0ab5826cd" providerId="LiveId" clId="{7D26AA4C-1D40-4382-848A-119379168A4B}" dt="2026-09-26T16:56:44.270" v="63" actId="21"/>
        <pc:sldMkLst>
          <pc:docMk/>
          <pc:sldMk cId="3365249265" sldId="256"/>
        </pc:sldMkLst>
        <pc:spChg chg="del">
          <ac:chgData name="Peter Bayly" userId="6b2bf2d0ab5826cd" providerId="LiveId" clId="{7D26AA4C-1D40-4382-848A-119379168A4B}" dt="2026-09-26T16:56:44.270" v="63" actId="21"/>
          <ac:spMkLst>
            <pc:docMk/>
            <pc:sldMk cId="3365249265" sldId="256"/>
            <ac:spMk id="30" creationId="{CF2285A0-B18D-410E-A83D-9E7C0883174F}"/>
          </ac:spMkLst>
        </pc:spChg>
        <pc:picChg chg="del">
          <ac:chgData name="Peter Bayly" userId="6b2bf2d0ab5826cd" providerId="LiveId" clId="{7D26AA4C-1D40-4382-848A-119379168A4B}" dt="2026-09-26T16:56:39.327" v="62" actId="21"/>
          <ac:picMkLst>
            <pc:docMk/>
            <pc:sldMk cId="3365249265" sldId="256"/>
            <ac:picMk id="19" creationId="{508BF6B2-DD13-EF18-FCD8-E0D47174824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23E97-CD19-4A91-9974-034DEB382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241F87-F60F-47D7-98E3-62F86AD1A1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FEFF4-17A9-4B32-A40D-B3BCD7C7F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DB17-B02F-42AD-9F7E-D5F46F8E6AA6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0DEE0-A7B9-461C-B8E1-1F7C22224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4B3A8-495C-421F-8C99-32B4877F5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54984-8C63-4859-A2FF-55D75EBDB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601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714A7-BF4A-4793-99A7-01D762048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901BB-AB14-4642-ADDB-8AD4F0343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67A5E-AF41-46F6-8AAF-EFCA6B545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DB17-B02F-42AD-9F7E-D5F46F8E6AA6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4D8CB-F36F-4A13-A503-36DA3CC85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8CA3B-BE18-479D-9015-D64DE6B64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54984-8C63-4859-A2FF-55D75EBDB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434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291AD-6ABA-40EF-9E56-1EF8D0D0B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98A62B-2902-446C-A42E-1CB5E855F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572D7-7A05-4314-ADAB-F1B7D5DDC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DB17-B02F-42AD-9F7E-D5F46F8E6AA6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BD3A3-1B07-4086-9C7F-D684C8D48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66FFA-C5B7-4196-878F-71B894D90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54984-8C63-4859-A2FF-55D75EBDB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676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BE745-8380-4AB8-9127-4E81BAD49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BFFD9-BE05-4168-9EE6-0D28A7BDD6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8AE05B-7397-421B-91CD-F5A026DD77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9071D9-C8F5-4176-ACA7-30C1C6B2A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DB17-B02F-42AD-9F7E-D5F46F8E6AA6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259CD5-422E-4665-B521-169A806D2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50C3BE-AB78-43BA-9EAF-8324CCD56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54984-8C63-4859-A2FF-55D75EBDB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519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6F384-2007-4A77-BBD5-D10449C34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692C38-B6BF-4754-9C30-7FC180264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F7226F-ABAD-4E97-BF3F-6C34D2C62A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BFB47E-86FE-4F6C-8AA5-438D179EBB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7C73F2-B425-48EC-B66B-99B90340AC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A5548B-0C63-43E4-ACE0-7887AAD37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DB17-B02F-42AD-9F7E-D5F46F8E6AA6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DF76A3-4689-46CB-8247-3047BA9AC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63DD8-BF21-46D2-83C8-71C0270D5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54984-8C63-4859-A2FF-55D75EBDB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565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BD15F-91A0-463C-97DB-CFDD35C92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4875D5-A010-451B-A25C-A091EBA0A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DB17-B02F-42AD-9F7E-D5F46F8E6AA6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1049BA-E85C-40A5-B33E-BAB4B18A4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CDF3C2-7742-4755-B789-4C111437E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54984-8C63-4859-A2FF-55D75EBDB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93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B8A5A2-B16D-406F-825B-2AC772A24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DB17-B02F-42AD-9F7E-D5F46F8E6AA6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704EED-5EC0-4AB1-8F06-7252496D8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59A95-EF3B-44BC-94D0-3C9DF640B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54984-8C63-4859-A2FF-55D75EBDB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808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8F38-94C7-491E-BFAF-59CEA1FFA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65A9D-C852-495B-8BF5-A9AD06CA2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EDA179-8BAC-4C1E-A316-1FED619D02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E29D70-428B-4199-BB7E-D9346BBA0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DB17-B02F-42AD-9F7E-D5F46F8E6AA6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CBE854-A08D-42D5-9D39-CA3C6B542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6B5A9-D6FA-4864-A112-13BFBF8C6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54984-8C63-4859-A2FF-55D75EBDB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367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3A190-65B6-4BAE-B582-397168AE1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2AEEE3-C5C8-44CE-951B-9CF2FD826F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12D4E2-89AA-4349-9488-3C12B33A6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AB37C-0F34-4261-AC61-277143DEC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DB17-B02F-42AD-9F7E-D5F46F8E6AA6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5FFE3-6253-49F0-BFC7-D6B3C6F12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C5CF43-8827-4D3C-8163-9907AAAAF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54984-8C63-4859-A2FF-55D75EBDB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038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ED60E-0425-4CF2-978F-75001D281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23ED9-02BE-4466-B45F-D324A3E2E2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6E450-D634-4539-B75A-AC6617030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DB17-B02F-42AD-9F7E-D5F46F8E6AA6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0AD40-84D3-4EC8-A58A-088BE1688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F1C93-E5CE-4C84-992B-A8BA6D719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54984-8C63-4859-A2FF-55D75EBDB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843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E4BB6E-5F80-4784-AB2E-1F28D3C77D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6222F-1DF4-4BAC-8FDC-9F6A53533E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EBEE4-DA5E-4CE6-A60F-BF6264214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DDB17-B02F-42AD-9F7E-D5F46F8E6AA6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DB302-29F4-46B3-A044-5F8CF5D3C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3DA564-72E0-48CA-AE41-A7E2F89F3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54984-8C63-4859-A2FF-55D75EBDB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251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0FDDD7-2AD6-4550-9A92-7A2034462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FE29E6-6B27-4012-BF0A-A12043617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177C90-4B48-45FF-95F5-C14928EA03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DDB17-B02F-42AD-9F7E-D5F46F8E6AA6}" type="datetimeFigureOut">
              <a:rPr lang="en-GB" smtClean="0"/>
              <a:t>26/09/2026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92BF1-CCEA-44FF-9B9B-6F0C6113F9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84EDC-8A8D-4B83-AC41-7B400F47C7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54984-8C63-4859-A2FF-55D75EBDBD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12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wearing glasses and a white shirt&#10;&#10;AI-generated content may be incorrect.">
            <a:extLst>
              <a:ext uri="{FF2B5EF4-FFF2-40B4-BE49-F238E27FC236}">
                <a16:creationId xmlns:a16="http://schemas.microsoft.com/office/drawing/2014/main" id="{A3E4C619-3490-F16F-7E3E-FAB06D924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513" y="2632219"/>
            <a:ext cx="1378692" cy="1639372"/>
          </a:xfrm>
          <a:prstGeom prst="rect">
            <a:avLst/>
          </a:prstGeom>
        </p:spPr>
      </p:pic>
      <p:pic>
        <p:nvPicPr>
          <p:cNvPr id="21" name="Picture 20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2DD79BA9-FADB-53D7-AC97-D5758E167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01559" y="5087420"/>
            <a:ext cx="1596632" cy="1197474"/>
          </a:xfrm>
          <a:prstGeom prst="rect">
            <a:avLst/>
          </a:prstGeom>
        </p:spPr>
      </p:pic>
      <p:pic>
        <p:nvPicPr>
          <p:cNvPr id="5" name="Picture 4" descr="A picture containing grass, person, person, outdoor&#10;&#10;Description automatically generated">
            <a:extLst>
              <a:ext uri="{FF2B5EF4-FFF2-40B4-BE49-F238E27FC236}">
                <a16:creationId xmlns:a16="http://schemas.microsoft.com/office/drawing/2014/main" id="{1063DA98-85C8-4FA0-A24E-6CBE8648A9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472" y="383102"/>
            <a:ext cx="1310257" cy="1589535"/>
          </a:xfrm>
          <a:prstGeom prst="rect">
            <a:avLst/>
          </a:prstGeom>
        </p:spPr>
      </p:pic>
      <p:pic>
        <p:nvPicPr>
          <p:cNvPr id="7" name="Picture 6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EDBC2495-088A-43B9-8FC7-DA38E9F652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50935" y="5087421"/>
            <a:ext cx="1596630" cy="1197473"/>
          </a:xfrm>
          <a:prstGeom prst="rect">
            <a:avLst/>
          </a:prstGeom>
        </p:spPr>
      </p:pic>
      <p:pic>
        <p:nvPicPr>
          <p:cNvPr id="9" name="Picture 8" descr="A close-up of a person smiling&#10;&#10;Description automatically generated">
            <a:extLst>
              <a:ext uri="{FF2B5EF4-FFF2-40B4-BE49-F238E27FC236}">
                <a16:creationId xmlns:a16="http://schemas.microsoft.com/office/drawing/2014/main" id="{3994B9A1-80F5-479D-8FF5-4CFF87999B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457" y="2632219"/>
            <a:ext cx="1407272" cy="1690952"/>
          </a:xfrm>
          <a:prstGeom prst="rect">
            <a:avLst/>
          </a:prstGeom>
        </p:spPr>
      </p:pic>
      <p:pic>
        <p:nvPicPr>
          <p:cNvPr id="13" name="Picture 12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069EB84D-232D-495E-BA7E-6D2483182D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439" y="4884388"/>
            <a:ext cx="1295996" cy="157988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D86A8AC-B6E2-412F-9BB4-5EAA230FD99C}"/>
              </a:ext>
            </a:extLst>
          </p:cNvPr>
          <p:cNvSpPr txBox="1"/>
          <p:nvPr/>
        </p:nvSpPr>
        <p:spPr>
          <a:xfrm>
            <a:off x="2868020" y="2002753"/>
            <a:ext cx="167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Peter Bayly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4CE6FB-93A8-4DFD-B0F1-64F5ED7F7410}"/>
              </a:ext>
            </a:extLst>
          </p:cNvPr>
          <p:cNvSpPr txBox="1"/>
          <p:nvPr/>
        </p:nvSpPr>
        <p:spPr>
          <a:xfrm>
            <a:off x="5292806" y="6489873"/>
            <a:ext cx="2217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Victoria White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7A93AC4-A191-4FB2-86B4-F2CD97271161}"/>
              </a:ext>
            </a:extLst>
          </p:cNvPr>
          <p:cNvSpPr txBox="1"/>
          <p:nvPr/>
        </p:nvSpPr>
        <p:spPr>
          <a:xfrm>
            <a:off x="2690607" y="4334530"/>
            <a:ext cx="2217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Dirmuid Jennings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213C1E-3035-4150-8330-E638DE402022}"/>
              </a:ext>
            </a:extLst>
          </p:cNvPr>
          <p:cNvSpPr txBox="1"/>
          <p:nvPr/>
        </p:nvSpPr>
        <p:spPr>
          <a:xfrm>
            <a:off x="5509358" y="1970158"/>
            <a:ext cx="1649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Freddie Little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E40B49-520F-4586-A633-596FA210CC06}"/>
              </a:ext>
            </a:extLst>
          </p:cNvPr>
          <p:cNvSpPr txBox="1"/>
          <p:nvPr/>
        </p:nvSpPr>
        <p:spPr>
          <a:xfrm>
            <a:off x="7668008" y="6464268"/>
            <a:ext cx="1511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Zoe Williams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AB23D88-2149-488F-89B1-B43D56F622CB}"/>
              </a:ext>
            </a:extLst>
          </p:cNvPr>
          <p:cNvSpPr txBox="1"/>
          <p:nvPr/>
        </p:nvSpPr>
        <p:spPr>
          <a:xfrm>
            <a:off x="501297" y="4256064"/>
            <a:ext cx="1592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Claire </a:t>
            </a:r>
            <a:r>
              <a:rPr lang="en-GB" dirty="0" err="1"/>
              <a:t>Spankie</a:t>
            </a:r>
            <a:endParaRPr lang="en-GB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82344D6-23C2-4127-A58F-E274EBD72BB5}"/>
              </a:ext>
            </a:extLst>
          </p:cNvPr>
          <p:cNvSpPr txBox="1"/>
          <p:nvPr/>
        </p:nvSpPr>
        <p:spPr>
          <a:xfrm>
            <a:off x="7482882" y="1965773"/>
            <a:ext cx="1910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Julie Smith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96765A5-329E-4808-ABF4-23CE206127F8}"/>
              </a:ext>
            </a:extLst>
          </p:cNvPr>
          <p:cNvSpPr txBox="1"/>
          <p:nvPr/>
        </p:nvSpPr>
        <p:spPr>
          <a:xfrm>
            <a:off x="2755585" y="6478677"/>
            <a:ext cx="2020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Rachel Stanley</a:t>
            </a:r>
            <a:endParaRPr lang="en-GB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21B8872-C5AF-4AC7-A2B6-0D568AD5F977}"/>
              </a:ext>
            </a:extLst>
          </p:cNvPr>
          <p:cNvSpPr txBox="1"/>
          <p:nvPr/>
        </p:nvSpPr>
        <p:spPr>
          <a:xfrm>
            <a:off x="286999" y="6447134"/>
            <a:ext cx="181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Stephen Reading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DF76DA-FA20-4158-B048-D236F892B54C}"/>
              </a:ext>
            </a:extLst>
          </p:cNvPr>
          <p:cNvSpPr txBox="1"/>
          <p:nvPr/>
        </p:nvSpPr>
        <p:spPr>
          <a:xfrm>
            <a:off x="5378880" y="4277361"/>
            <a:ext cx="1779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Victoria </a:t>
            </a:r>
            <a:r>
              <a:rPr lang="en-GB" dirty="0" err="1"/>
              <a:t>Geenes</a:t>
            </a:r>
            <a:endParaRPr lang="en-GB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A33A71-9CF4-4FE0-9FDE-9FC2473CC5D4}"/>
              </a:ext>
            </a:extLst>
          </p:cNvPr>
          <p:cNvSpPr/>
          <p:nvPr/>
        </p:nvSpPr>
        <p:spPr>
          <a:xfrm>
            <a:off x="6899870" y="2890615"/>
            <a:ext cx="45227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Your Governors</a:t>
            </a:r>
          </a:p>
        </p:txBody>
      </p:sp>
      <p:pic>
        <p:nvPicPr>
          <p:cNvPr id="44" name="Picture 43" descr="A person with a mustache&#10;&#10;Description automatically generated with low confidence">
            <a:extLst>
              <a:ext uri="{FF2B5EF4-FFF2-40B4-BE49-F238E27FC236}">
                <a16:creationId xmlns:a16="http://schemas.microsoft.com/office/drawing/2014/main" id="{93E5986B-6E25-19FE-D597-ABF4DBDDD0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67" y="4902817"/>
            <a:ext cx="1247085" cy="154302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F6356B-2B41-C5FC-267E-A6A1A78075A5}"/>
              </a:ext>
            </a:extLst>
          </p:cNvPr>
          <p:cNvSpPr txBox="1"/>
          <p:nvPr/>
        </p:nvSpPr>
        <p:spPr>
          <a:xfrm>
            <a:off x="9511655" y="2002753"/>
            <a:ext cx="1910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Natasha Harrison</a:t>
            </a:r>
          </a:p>
        </p:txBody>
      </p:sp>
      <p:pic>
        <p:nvPicPr>
          <p:cNvPr id="23" name="Picture 22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0910599C-A0B5-A538-CA77-9CE1247BA5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315" y="378716"/>
            <a:ext cx="1192228" cy="15870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68FF75-90DB-342F-7EC4-1D46C78BA93C}"/>
              </a:ext>
            </a:extLst>
          </p:cNvPr>
          <p:cNvSpPr txBox="1"/>
          <p:nvPr/>
        </p:nvSpPr>
        <p:spPr>
          <a:xfrm>
            <a:off x="535377" y="2636790"/>
            <a:ext cx="12657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Awaiting</a:t>
            </a:r>
          </a:p>
          <a:p>
            <a:r>
              <a:rPr lang="en-GB" dirty="0"/>
              <a:t>Photo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 descr="A person with long hair smiling&#10;&#10;Description automatically generated">
            <a:extLst>
              <a:ext uri="{FF2B5EF4-FFF2-40B4-BE49-F238E27FC236}">
                <a16:creationId xmlns:a16="http://schemas.microsoft.com/office/drawing/2014/main" id="{DE31AF76-5EEA-35FA-DCCD-D9B416EB724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77" y="2564465"/>
            <a:ext cx="1268214" cy="1690952"/>
          </a:xfrm>
          <a:prstGeom prst="rect">
            <a:avLst/>
          </a:prstGeom>
        </p:spPr>
      </p:pic>
      <p:pic>
        <p:nvPicPr>
          <p:cNvPr id="6" name="Picture 5" descr="A close-up of a person smiling&#10;&#10;Description automatically generated">
            <a:extLst>
              <a:ext uri="{FF2B5EF4-FFF2-40B4-BE49-F238E27FC236}">
                <a16:creationId xmlns:a16="http://schemas.microsoft.com/office/drawing/2014/main" id="{7C3E599D-9FD1-13EC-4B58-DF61294D63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879" y="378716"/>
            <a:ext cx="1384556" cy="1593921"/>
          </a:xfrm>
          <a:prstGeom prst="rect">
            <a:avLst/>
          </a:prstGeom>
        </p:spPr>
      </p:pic>
      <p:pic>
        <p:nvPicPr>
          <p:cNvPr id="8" name="Picture 7" descr="A person in a suit and tie&#10;&#10;AI-generated content may be incorrect.">
            <a:extLst>
              <a:ext uri="{FF2B5EF4-FFF2-40B4-BE49-F238E27FC236}">
                <a16:creationId xmlns:a16="http://schemas.microsoft.com/office/drawing/2014/main" id="{1062ECD5-7957-FC14-70A7-52BEDC6B0D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513" y="419960"/>
            <a:ext cx="1378692" cy="15363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C94562-D0DB-1342-3702-988FA3A1487B}"/>
              </a:ext>
            </a:extLst>
          </p:cNvPr>
          <p:cNvSpPr txBox="1"/>
          <p:nvPr/>
        </p:nvSpPr>
        <p:spPr>
          <a:xfrm>
            <a:off x="9711190" y="6440390"/>
            <a:ext cx="1511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Nick Lowen</a:t>
            </a:r>
          </a:p>
        </p:txBody>
      </p:sp>
      <p:pic>
        <p:nvPicPr>
          <p:cNvPr id="15" name="Picture 14" descr="The image depicts a person dressed in a suit and tie, wearing a pair of glasses, standing against a wooden wall with subtle decorative lights.&#10;&#10;AI-generated content may be incorrect.">
            <a:extLst>
              <a:ext uri="{FF2B5EF4-FFF2-40B4-BE49-F238E27FC236}">
                <a16:creationId xmlns:a16="http://schemas.microsoft.com/office/drawing/2014/main" id="{9BBB6F10-C1B6-58F9-BE70-82AA18CE60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152" y="4902817"/>
            <a:ext cx="1194392" cy="157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49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57429</TotalTime>
  <Words>28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Bayly</dc:creator>
  <cp:lastModifiedBy>Peter Bayly</cp:lastModifiedBy>
  <cp:revision>4</cp:revision>
  <dcterms:created xsi:type="dcterms:W3CDTF">2021-06-03T14:51:25Z</dcterms:created>
  <dcterms:modified xsi:type="dcterms:W3CDTF">2026-09-26T16:56:50Z</dcterms:modified>
</cp:coreProperties>
</file>