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6"/>
  </p:notesMasterIdLst>
  <p:handoutMasterIdLst>
    <p:handoutMasterId r:id="rId7"/>
  </p:handoutMasterIdLst>
  <p:sldIdLst>
    <p:sldId id="262"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5266" autoAdjust="0"/>
    <p:restoredTop sz="82041" autoAdjust="0"/>
  </p:normalViewPr>
  <p:slideViewPr>
    <p:cSldViewPr snapToGrid="0">
      <p:cViewPr varScale="1">
        <p:scale>
          <a:sx n="104" d="100"/>
          <a:sy n="104" d="100"/>
        </p:scale>
        <p:origin x="2096" y="1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handoutMaster" Target="handoutMasters/handoutMaster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EAC48306-B7CA-4F8A-8C78-30180885EC83}"/>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dirty="0"/>
          </a:p>
        </p:txBody>
      </p:sp>
      <p:sp>
        <p:nvSpPr>
          <p:cNvPr id="3" name="Date Placeholder 2">
            <a:extLst>
              <a:ext uri="{FF2B5EF4-FFF2-40B4-BE49-F238E27FC236}">
                <a16:creationId xmlns:a16="http://schemas.microsoft.com/office/drawing/2014/main" id="{591444F6-B866-40B8-98DC-AB03F62DA7AC}"/>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BB590537-3E58-4815-B8F7-A6A91F9C9072}" type="datetimeFigureOut">
              <a:rPr lang="en-GB" smtClean="0"/>
              <a:t>26/05/2021</a:t>
            </a:fld>
            <a:endParaRPr lang="en-GB" dirty="0"/>
          </a:p>
        </p:txBody>
      </p:sp>
      <p:sp>
        <p:nvSpPr>
          <p:cNvPr id="4" name="Footer Placeholder 3">
            <a:extLst>
              <a:ext uri="{FF2B5EF4-FFF2-40B4-BE49-F238E27FC236}">
                <a16:creationId xmlns:a16="http://schemas.microsoft.com/office/drawing/2014/main" id="{43193317-5B0A-47F5-A6B2-C0B0F171B875}"/>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dirty="0"/>
          </a:p>
        </p:txBody>
      </p:sp>
      <p:sp>
        <p:nvSpPr>
          <p:cNvPr id="5" name="Slide Number Placeholder 4">
            <a:extLst>
              <a:ext uri="{FF2B5EF4-FFF2-40B4-BE49-F238E27FC236}">
                <a16:creationId xmlns:a16="http://schemas.microsoft.com/office/drawing/2014/main" id="{92CE2FD3-F5B9-4928-A1CA-19F3BDEA6B12}"/>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104CD60-5B87-4FE7-B85A-4AB7C995D3C1}" type="slidenum">
              <a:rPr lang="en-GB" smtClean="0"/>
              <a:t>‹#›</a:t>
            </a:fld>
            <a:endParaRPr lang="en-GB" dirty="0"/>
          </a:p>
        </p:txBody>
      </p:sp>
    </p:spTree>
    <p:extLst>
      <p:ext uri="{BB962C8B-B14F-4D97-AF65-F5344CB8AC3E}">
        <p14:creationId xmlns:p14="http://schemas.microsoft.com/office/powerpoint/2010/main" val="2891554229"/>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4F5CA2E-9B32-41CC-8E09-B3687C1B565A}" type="datetimeFigureOut">
              <a:rPr lang="en-GB" smtClean="0"/>
              <a:t>26/05/2021</a:t>
            </a:fld>
            <a:endParaRPr lang="en-GB"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390F373-F324-485C-8B7D-1F94F90EC7D5}" type="slidenum">
              <a:rPr lang="en-GB" smtClean="0"/>
              <a:t>‹#›</a:t>
            </a:fld>
            <a:endParaRPr lang="en-GB" dirty="0"/>
          </a:p>
        </p:txBody>
      </p:sp>
    </p:spTree>
    <p:extLst>
      <p:ext uri="{BB962C8B-B14F-4D97-AF65-F5344CB8AC3E}">
        <p14:creationId xmlns:p14="http://schemas.microsoft.com/office/powerpoint/2010/main" val="3874969080"/>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4552734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88CF16-EF90-4248-BECD-908CDF03AB50}"/>
              </a:ext>
            </a:extLst>
          </p:cNvPr>
          <p:cNvSpPr>
            <a:spLocks noGrp="1"/>
          </p:cNvSpPr>
          <p:nvPr>
            <p:ph type="ctrTitle"/>
          </p:nvPr>
        </p:nvSpPr>
        <p:spPr>
          <a:xfrm>
            <a:off x="350519" y="115888"/>
            <a:ext cx="11506201" cy="1441450"/>
          </a:xfrm>
          <a:solidFill>
            <a:schemeClr val="accent1"/>
          </a:solidFill>
          <a:ln>
            <a:solidFill>
              <a:schemeClr val="tx1"/>
            </a:solidFill>
          </a:ln>
        </p:spPr>
        <p:txBody>
          <a:bodyPr anchor="b">
            <a:normAutofit/>
          </a:bodyPr>
          <a:lstStyle>
            <a:lvl1pPr algn="l">
              <a:defRPr sz="4000">
                <a:solidFill>
                  <a:schemeClr val="tx1"/>
                </a:solidFill>
              </a:defRPr>
            </a:lvl1pPr>
          </a:lstStyle>
          <a:p>
            <a:r>
              <a:rPr lang="en-US"/>
              <a:t>Click to edit Master title style</a:t>
            </a:r>
            <a:endParaRPr lang="en-GB" dirty="0"/>
          </a:p>
        </p:txBody>
      </p:sp>
      <p:sp>
        <p:nvSpPr>
          <p:cNvPr id="3" name="Subtitle 2">
            <a:extLst>
              <a:ext uri="{FF2B5EF4-FFF2-40B4-BE49-F238E27FC236}">
                <a16:creationId xmlns:a16="http://schemas.microsoft.com/office/drawing/2014/main" id="{875501AB-21B9-4BDC-9E02-77D2530E71DA}"/>
              </a:ext>
            </a:extLst>
          </p:cNvPr>
          <p:cNvSpPr>
            <a:spLocks noGrp="1"/>
          </p:cNvSpPr>
          <p:nvPr>
            <p:ph type="subTitle" idx="1"/>
          </p:nvPr>
        </p:nvSpPr>
        <p:spPr>
          <a:xfrm>
            <a:off x="350519" y="1665287"/>
            <a:ext cx="11506201" cy="5054917"/>
          </a:xfrm>
          <a:solidFill>
            <a:schemeClr val="accent2"/>
          </a:solidFill>
          <a:ln>
            <a:solidFill>
              <a:schemeClr val="tx1"/>
            </a:solidFill>
          </a:ln>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Tree>
    <p:extLst>
      <p:ext uri="{BB962C8B-B14F-4D97-AF65-F5344CB8AC3E}">
        <p14:creationId xmlns:p14="http://schemas.microsoft.com/office/powerpoint/2010/main" val="1293624572"/>
      </p:ext>
    </p:extLst>
  </p:cSld>
  <p:clrMapOvr>
    <a:masterClrMapping/>
  </p:clrMapOvr>
  <p:hf sldNum="0" hdr="0" ftr="0"/>
</p:sldLayout>
</file>

<file path=ppt/slideLayouts/slideLayout1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F51781-5FDE-4D5A-B518-68972E3918C8}"/>
              </a:ext>
            </a:extLst>
          </p:cNvPr>
          <p:cNvSpPr>
            <a:spLocks noGrp="1"/>
          </p:cNvSpPr>
          <p:nvPr>
            <p:ph type="title"/>
          </p:nvPr>
        </p:nvSpPr>
        <p:spPr>
          <a:xfrm>
            <a:off x="380364" y="136525"/>
            <a:ext cx="11476355" cy="15541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BB784E7A-3664-4052-B940-9EA12142284B}"/>
              </a:ext>
            </a:extLst>
          </p:cNvPr>
          <p:cNvSpPr>
            <a:spLocks noGrp="1"/>
          </p:cNvSpPr>
          <p:nvPr>
            <p:ph type="body" idx="1"/>
          </p:nvPr>
        </p:nvSpPr>
        <p:spPr>
          <a:xfrm>
            <a:off x="335280" y="1813559"/>
            <a:ext cx="5662295" cy="69151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EE25296-A58F-4087-B326-FD6DA64C4AEB}"/>
              </a:ext>
            </a:extLst>
          </p:cNvPr>
          <p:cNvSpPr>
            <a:spLocks noGrp="1"/>
          </p:cNvSpPr>
          <p:nvPr>
            <p:ph sz="half" idx="2"/>
          </p:nvPr>
        </p:nvSpPr>
        <p:spPr>
          <a:xfrm>
            <a:off x="357506" y="2627945"/>
            <a:ext cx="5640069" cy="409353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0328A657-290C-4F0D-8F32-E6DF9B891A82}"/>
              </a:ext>
            </a:extLst>
          </p:cNvPr>
          <p:cNvSpPr>
            <a:spLocks noGrp="1"/>
          </p:cNvSpPr>
          <p:nvPr>
            <p:ph type="body" sz="quarter" idx="3"/>
          </p:nvPr>
        </p:nvSpPr>
        <p:spPr>
          <a:xfrm>
            <a:off x="6172200" y="1813559"/>
            <a:ext cx="5662294" cy="6915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B611638-91E7-4074-ADD1-7A473074CA3F}"/>
              </a:ext>
            </a:extLst>
          </p:cNvPr>
          <p:cNvSpPr>
            <a:spLocks noGrp="1"/>
          </p:cNvSpPr>
          <p:nvPr>
            <p:ph sz="quarter" idx="4"/>
          </p:nvPr>
        </p:nvSpPr>
        <p:spPr>
          <a:xfrm>
            <a:off x="6172199" y="2626673"/>
            <a:ext cx="5662295" cy="409353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extLst>
      <p:ext uri="{BB962C8B-B14F-4D97-AF65-F5344CB8AC3E}">
        <p14:creationId xmlns:p14="http://schemas.microsoft.com/office/powerpoint/2010/main" val="13160859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3D88CA-7521-4411-B1F8-5710A68CD01B}"/>
              </a:ext>
            </a:extLst>
          </p:cNvPr>
          <p:cNvSpPr>
            <a:spLocks noGrp="1"/>
          </p:cNvSpPr>
          <p:nvPr>
            <p:ph type="title"/>
          </p:nvPr>
        </p:nvSpPr>
        <p:spPr>
          <a:xfrm>
            <a:off x="380683" y="136525"/>
            <a:ext cx="3932237" cy="1600200"/>
          </a:xfrm>
          <a:solidFill>
            <a:schemeClr val="accent1"/>
          </a:solidFill>
          <a:ln>
            <a:solidFill>
              <a:schemeClr val="tx1"/>
            </a:solidFill>
          </a:ln>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77412F0F-250C-4142-BA5B-3663FAF8E2E2}"/>
              </a:ext>
            </a:extLst>
          </p:cNvPr>
          <p:cNvSpPr>
            <a:spLocks noGrp="1"/>
          </p:cNvSpPr>
          <p:nvPr>
            <p:ph idx="1"/>
          </p:nvPr>
        </p:nvSpPr>
        <p:spPr>
          <a:xfrm>
            <a:off x="4649788" y="151132"/>
            <a:ext cx="7206932" cy="6569071"/>
          </a:xfrm>
          <a:solidFill>
            <a:schemeClr val="accent1"/>
          </a:solidFill>
          <a:ln>
            <a:solidFill>
              <a:schemeClr val="tx1"/>
            </a:solidFill>
          </a:ln>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71D610F5-DD0D-483D-BC5D-67C4957DDA22}"/>
              </a:ext>
            </a:extLst>
          </p:cNvPr>
          <p:cNvSpPr>
            <a:spLocks noGrp="1"/>
          </p:cNvSpPr>
          <p:nvPr>
            <p:ph type="body" sz="half" idx="2"/>
          </p:nvPr>
        </p:nvSpPr>
        <p:spPr>
          <a:xfrm>
            <a:off x="335279" y="1859280"/>
            <a:ext cx="3977641" cy="4862195"/>
          </a:xfrm>
          <a:solidFill>
            <a:schemeClr val="accent2"/>
          </a:solidFill>
          <a:ln>
            <a:solidFill>
              <a:schemeClr val="tx1"/>
            </a:solidFill>
          </a:ln>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38311084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D7025-B06D-4D32-8726-A11467264C91}"/>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4901DAAF-BC31-4342-938D-C99835957AF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400992273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E9EEC75-947C-4DC3-8CE3-DDB4A0289724}"/>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F4DB54B5-A2F2-402F-A0BC-D28049D2D30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6209814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764B70-BEF6-45D5-A086-3599E5E26735}"/>
              </a:ext>
            </a:extLst>
          </p:cNvPr>
          <p:cNvSpPr>
            <a:spLocks noGrp="1"/>
          </p:cNvSpPr>
          <p:nvPr>
            <p:ph type="title"/>
          </p:nvPr>
        </p:nvSpPr>
        <p:spPr>
          <a:solidFill>
            <a:schemeClr val="accent1"/>
          </a:solidFill>
          <a:ln>
            <a:solidFill>
              <a:schemeClr val="tx1"/>
            </a:solidFill>
          </a:ln>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450B425A-48BC-464B-A80F-561E4B063D9B}"/>
              </a:ext>
            </a:extLst>
          </p:cNvPr>
          <p:cNvSpPr>
            <a:spLocks noGrp="1"/>
          </p:cNvSpPr>
          <p:nvPr>
            <p:ph idx="1"/>
          </p:nvPr>
        </p:nvSpPr>
        <p:spPr>
          <a:solidFill>
            <a:schemeClr val="accent2"/>
          </a:solidFill>
          <a:ln>
            <a:solidFill>
              <a:schemeClr val="tx1"/>
            </a:solidFill>
          </a:ln>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19241529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Keywor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0CBD74EF-464F-470E-A868-D3CD837BC05F}"/>
              </a:ext>
            </a:extLst>
          </p:cNvPr>
          <p:cNvSpPr>
            <a:spLocks noGrp="1"/>
          </p:cNvSpPr>
          <p:nvPr>
            <p:ph type="body" idx="1"/>
          </p:nvPr>
        </p:nvSpPr>
        <p:spPr>
          <a:xfrm>
            <a:off x="344170" y="136525"/>
            <a:ext cx="11512550" cy="1265555"/>
          </a:xfrm>
          <a:solidFill>
            <a:schemeClr val="accent3"/>
          </a:solidFill>
          <a:ln>
            <a:solidFill>
              <a:schemeClr val="tx1"/>
            </a:solidFill>
          </a:ln>
        </p:spPr>
        <p:txBody>
          <a:bodyPr/>
          <a:lstStyle>
            <a:lvl1pPr marL="342900" indent="-342900">
              <a:buSzPct val="200000"/>
              <a:buFontTx/>
              <a:buBlip>
                <a:blip r:embed="rId2"/>
              </a:buBlip>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2682737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91B3DD-1EFE-4210-B3E3-E7260846F58A}"/>
              </a:ext>
            </a:extLst>
          </p:cNvPr>
          <p:cNvSpPr>
            <a:spLocks noGrp="1"/>
          </p:cNvSpPr>
          <p:nvPr>
            <p:ph type="title" hasCustomPrompt="1"/>
          </p:nvPr>
        </p:nvSpPr>
        <p:spPr>
          <a:solidFill>
            <a:schemeClr val="accent4"/>
          </a:solidFill>
          <a:ln>
            <a:solidFill>
              <a:schemeClr val="tx1"/>
            </a:solidFill>
          </a:ln>
        </p:spPr>
        <p:txBody>
          <a:bodyPr/>
          <a:lstStyle>
            <a:lvl1pPr marL="571500" indent="-571500" algn="l">
              <a:buSzPct val="300000"/>
              <a:buFontTx/>
              <a:buBlip>
                <a:blip r:embed="rId2"/>
              </a:buBlip>
              <a:defRPr/>
            </a:lvl1pPr>
          </a:lstStyle>
          <a:p>
            <a:r>
              <a:rPr lang="en-US" dirty="0"/>
              <a:t>	Click to edit Master title style</a:t>
            </a:r>
            <a:endParaRPr lang="en-GB" dirty="0"/>
          </a:p>
        </p:txBody>
      </p:sp>
      <p:sp>
        <p:nvSpPr>
          <p:cNvPr id="3" name="Date Placeholder 2">
            <a:extLst>
              <a:ext uri="{FF2B5EF4-FFF2-40B4-BE49-F238E27FC236}">
                <a16:creationId xmlns:a16="http://schemas.microsoft.com/office/drawing/2014/main" id="{AC4578B2-5FBB-4265-B20E-C278A11CD795}"/>
              </a:ext>
            </a:extLst>
          </p:cNvPr>
          <p:cNvSpPr>
            <a:spLocks noGrp="1"/>
          </p:cNvSpPr>
          <p:nvPr>
            <p:ph type="dt" sz="half" idx="10"/>
          </p:nvPr>
        </p:nvSpPr>
        <p:spPr/>
        <p:txBody>
          <a:bodyPr/>
          <a:lstStyle/>
          <a:p>
            <a:fld id="{CD1AB31B-E9E2-4B9F-852B-9EE764C8E13E}" type="datetime4">
              <a:rPr lang="en-GB" smtClean="0"/>
              <a:t>26 May 2021</a:t>
            </a:fld>
            <a:endParaRPr lang="en-GB" dirty="0"/>
          </a:p>
        </p:txBody>
      </p:sp>
    </p:spTree>
    <p:extLst>
      <p:ext uri="{BB962C8B-B14F-4D97-AF65-F5344CB8AC3E}">
        <p14:creationId xmlns:p14="http://schemas.microsoft.com/office/powerpoint/2010/main" val="34082191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homework">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98BC2C-B9CE-4201-8CFE-6A62107FD4E3}"/>
              </a:ext>
            </a:extLst>
          </p:cNvPr>
          <p:cNvSpPr>
            <a:spLocks noGrp="1"/>
          </p:cNvSpPr>
          <p:nvPr>
            <p:ph type="title" hasCustomPrompt="1"/>
          </p:nvPr>
        </p:nvSpPr>
        <p:spPr>
          <a:xfrm>
            <a:off x="320040" y="129541"/>
            <a:ext cx="11536680" cy="1165860"/>
          </a:xfrm>
          <a:solidFill>
            <a:schemeClr val="accent5"/>
          </a:solidFill>
          <a:ln>
            <a:solidFill>
              <a:schemeClr val="tx1"/>
            </a:solidFill>
          </a:ln>
        </p:spPr>
        <p:txBody>
          <a:bodyPr/>
          <a:lstStyle>
            <a:lvl1pPr>
              <a:defRPr b="1"/>
            </a:lvl1pPr>
          </a:lstStyle>
          <a:p>
            <a:r>
              <a:rPr lang="en-US" dirty="0"/>
              <a:t>Homework – on Class Charts</a:t>
            </a:r>
            <a:endParaRPr lang="en-GB" dirty="0"/>
          </a:p>
        </p:txBody>
      </p:sp>
    </p:spTree>
    <p:extLst>
      <p:ext uri="{BB962C8B-B14F-4D97-AF65-F5344CB8AC3E}">
        <p14:creationId xmlns:p14="http://schemas.microsoft.com/office/powerpoint/2010/main" val="40176254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C3A084-0881-448B-BF18-80E9AF44CE8D}"/>
              </a:ext>
            </a:extLst>
          </p:cNvPr>
          <p:cNvSpPr>
            <a:spLocks noGrp="1"/>
          </p:cNvSpPr>
          <p:nvPr>
            <p:ph type="title"/>
          </p:nvPr>
        </p:nvSpPr>
        <p:spPr>
          <a:solidFill>
            <a:schemeClr val="accent1"/>
          </a:solidFill>
          <a:ln>
            <a:solidFill>
              <a:schemeClr val="tx1"/>
            </a:solidFill>
          </a:ln>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09005984-FFA2-4336-8976-CDBE2963A45C}"/>
              </a:ext>
            </a:extLst>
          </p:cNvPr>
          <p:cNvSpPr>
            <a:spLocks noGrp="1"/>
          </p:cNvSpPr>
          <p:nvPr>
            <p:ph sz="half" idx="1"/>
          </p:nvPr>
        </p:nvSpPr>
        <p:spPr>
          <a:xfrm>
            <a:off x="335280" y="1641474"/>
            <a:ext cx="5699760" cy="5078730"/>
          </a:xfrm>
          <a:solidFill>
            <a:schemeClr val="accent2"/>
          </a:solidFill>
          <a:ln>
            <a:solidFill>
              <a:schemeClr val="tx1"/>
            </a:solidFill>
          </a:ln>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Content Placeholder 3">
            <a:extLst>
              <a:ext uri="{FF2B5EF4-FFF2-40B4-BE49-F238E27FC236}">
                <a16:creationId xmlns:a16="http://schemas.microsoft.com/office/drawing/2014/main" id="{44A70417-6011-4C9D-AD09-2B8BC349C461}"/>
              </a:ext>
            </a:extLst>
          </p:cNvPr>
          <p:cNvSpPr>
            <a:spLocks noGrp="1"/>
          </p:cNvSpPr>
          <p:nvPr>
            <p:ph sz="half" idx="2"/>
          </p:nvPr>
        </p:nvSpPr>
        <p:spPr>
          <a:xfrm>
            <a:off x="6172200" y="1641474"/>
            <a:ext cx="5684520" cy="5078730"/>
          </a:xfrm>
          <a:solidFill>
            <a:schemeClr val="accent2"/>
          </a:solidFill>
          <a:ln>
            <a:solidFill>
              <a:schemeClr val="tx1"/>
            </a:solidFill>
          </a:ln>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8777393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971CA26E-7D99-4E02-954D-F09300617DB9}"/>
              </a:ext>
            </a:extLst>
          </p:cNvPr>
          <p:cNvSpPr>
            <a:spLocks noGrp="1"/>
          </p:cNvSpPr>
          <p:nvPr>
            <p:ph type="dt" sz="half" idx="10"/>
          </p:nvPr>
        </p:nvSpPr>
        <p:spPr/>
        <p:txBody>
          <a:bodyPr/>
          <a:lstStyle/>
          <a:p>
            <a:fld id="{CD1AB31B-E9E2-4B9F-852B-9EE764C8E13E}" type="datetime4">
              <a:rPr lang="en-GB" smtClean="0"/>
              <a:t>26 May 2021</a:t>
            </a:fld>
            <a:endParaRPr lang="en-GB" dirty="0"/>
          </a:p>
        </p:txBody>
      </p:sp>
      <p:pic>
        <p:nvPicPr>
          <p:cNvPr id="5" name="Picture 4" descr="A close up of text on a white background&#10;&#10;Description automatically generated">
            <a:extLst>
              <a:ext uri="{FF2B5EF4-FFF2-40B4-BE49-F238E27FC236}">
                <a16:creationId xmlns:a16="http://schemas.microsoft.com/office/drawing/2014/main" id="{46B4AB21-F260-4E15-8951-B451B2AD9A5E}"/>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a:stretch/>
        </p:blipFill>
        <p:spPr>
          <a:xfrm>
            <a:off x="1524000" y="0"/>
            <a:ext cx="9144000" cy="6858000"/>
          </a:xfrm>
          <a:prstGeom prst="rect">
            <a:avLst/>
          </a:prstGeom>
        </p:spPr>
      </p:pic>
    </p:spTree>
    <p:extLst>
      <p:ext uri="{BB962C8B-B14F-4D97-AF65-F5344CB8AC3E}">
        <p14:creationId xmlns:p14="http://schemas.microsoft.com/office/powerpoint/2010/main" val="22714794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1ABDD2-7AD3-4F2B-BC16-26BD61C50B6E}"/>
              </a:ext>
            </a:extLst>
          </p:cNvPr>
          <p:cNvSpPr>
            <a:spLocks noGrp="1"/>
          </p:cNvSpPr>
          <p:nvPr>
            <p:ph type="title"/>
          </p:nvPr>
        </p:nvSpPr>
        <p:spPr>
          <a:xfrm>
            <a:off x="335280" y="136525"/>
            <a:ext cx="4312920" cy="1600200"/>
          </a:xfrm>
          <a:solidFill>
            <a:schemeClr val="accent1"/>
          </a:solidFill>
          <a:ln>
            <a:solidFill>
              <a:schemeClr val="tx1"/>
            </a:solidFill>
          </a:ln>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89377BA4-194C-4AE4-B53D-88BE0C021BF9}"/>
              </a:ext>
            </a:extLst>
          </p:cNvPr>
          <p:cNvSpPr>
            <a:spLocks noGrp="1"/>
          </p:cNvSpPr>
          <p:nvPr>
            <p:ph type="pic" idx="1"/>
          </p:nvPr>
        </p:nvSpPr>
        <p:spPr>
          <a:xfrm>
            <a:off x="4802188" y="136525"/>
            <a:ext cx="7054532" cy="6583679"/>
          </a:xfrm>
          <a:ln>
            <a:solidFill>
              <a:schemeClr val="tx1"/>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endParaRPr lang="en-GB" dirty="0"/>
          </a:p>
        </p:txBody>
      </p:sp>
      <p:sp>
        <p:nvSpPr>
          <p:cNvPr id="4" name="Text Placeholder 3">
            <a:extLst>
              <a:ext uri="{FF2B5EF4-FFF2-40B4-BE49-F238E27FC236}">
                <a16:creationId xmlns:a16="http://schemas.microsoft.com/office/drawing/2014/main" id="{CBABCFDA-D124-4A7E-8C2E-E2ECB6C73397}"/>
              </a:ext>
            </a:extLst>
          </p:cNvPr>
          <p:cNvSpPr>
            <a:spLocks noGrp="1"/>
          </p:cNvSpPr>
          <p:nvPr>
            <p:ph type="body" sz="half" idx="2"/>
          </p:nvPr>
        </p:nvSpPr>
        <p:spPr>
          <a:xfrm>
            <a:off x="335280" y="1889759"/>
            <a:ext cx="4312920" cy="4831715"/>
          </a:xfrm>
          <a:solidFill>
            <a:schemeClr val="accent2"/>
          </a:solidFill>
          <a:ln>
            <a:solidFill>
              <a:schemeClr val="tx1"/>
            </a:solidFill>
          </a:ln>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15489526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2772349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C76E1B4-DFCB-4D5A-80ED-2112D3B08AB5}"/>
              </a:ext>
            </a:extLst>
          </p:cNvPr>
          <p:cNvSpPr>
            <a:spLocks noGrp="1"/>
          </p:cNvSpPr>
          <p:nvPr>
            <p:ph type="title"/>
          </p:nvPr>
        </p:nvSpPr>
        <p:spPr>
          <a:xfrm>
            <a:off x="320040" y="129540"/>
            <a:ext cx="11536680" cy="1332547"/>
          </a:xfrm>
          <a:prstGeom prst="rect">
            <a:avLst/>
          </a:prstGeom>
        </p:spPr>
        <p:txBody>
          <a:bodyPr vert="horz" lIns="91440" tIns="45720" rIns="91440" bIns="45720" rtlCol="0" anchor="b">
            <a:normAutofit/>
          </a:bodyPr>
          <a:lstStyle/>
          <a:p>
            <a:r>
              <a:rPr lang="en-US" dirty="0"/>
              <a:t>Click to edit Master title</a:t>
            </a:r>
            <a:endParaRPr lang="en-GB" dirty="0"/>
          </a:p>
        </p:txBody>
      </p:sp>
      <p:sp>
        <p:nvSpPr>
          <p:cNvPr id="3" name="Text Placeholder 2">
            <a:extLst>
              <a:ext uri="{FF2B5EF4-FFF2-40B4-BE49-F238E27FC236}">
                <a16:creationId xmlns:a16="http://schemas.microsoft.com/office/drawing/2014/main" id="{4D3A9791-32FC-4B4F-BE9C-2D163A607C02}"/>
              </a:ext>
            </a:extLst>
          </p:cNvPr>
          <p:cNvSpPr>
            <a:spLocks noGrp="1"/>
          </p:cNvSpPr>
          <p:nvPr>
            <p:ph type="body" idx="1"/>
          </p:nvPr>
        </p:nvSpPr>
        <p:spPr>
          <a:xfrm>
            <a:off x="320039" y="1551303"/>
            <a:ext cx="11536681" cy="5168901"/>
          </a:xfrm>
          <a:prstGeom prst="rect">
            <a:avLst/>
          </a:prstGeom>
        </p:spPr>
        <p:txBody>
          <a:bodyPr vert="horz" wrap="square"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Date Placeholder 3">
            <a:extLst>
              <a:ext uri="{FF2B5EF4-FFF2-40B4-BE49-F238E27FC236}">
                <a16:creationId xmlns:a16="http://schemas.microsoft.com/office/drawing/2014/main" id="{F1B2A2E9-A696-4FC4-861A-5D89560F2740}"/>
              </a:ext>
            </a:extLst>
          </p:cNvPr>
          <p:cNvSpPr>
            <a:spLocks noGrp="1"/>
          </p:cNvSpPr>
          <p:nvPr>
            <p:ph type="dt" sz="half" idx="2"/>
          </p:nvPr>
        </p:nvSpPr>
        <p:spPr>
          <a:xfrm>
            <a:off x="9113520" y="137796"/>
            <a:ext cx="2743200" cy="365125"/>
          </a:xfrm>
          <a:prstGeom prst="rect">
            <a:avLst/>
          </a:prstGeom>
        </p:spPr>
        <p:txBody>
          <a:bodyPr vert="horz" lIns="91440" tIns="45720" rIns="91440" bIns="45720" rtlCol="0" anchor="ctr"/>
          <a:lstStyle>
            <a:lvl1pPr algn="r">
              <a:defRPr sz="1800">
                <a:solidFill>
                  <a:schemeClr val="tx1"/>
                </a:solidFill>
              </a:defRPr>
            </a:lvl1pPr>
          </a:lstStyle>
          <a:p>
            <a:fld id="{CD1AB31B-E9E2-4B9F-852B-9EE764C8E13E}" type="datetime4">
              <a:rPr lang="en-GB" smtClean="0"/>
              <a:t>26 May 2021</a:t>
            </a:fld>
            <a:endParaRPr lang="en-GB" dirty="0"/>
          </a:p>
        </p:txBody>
      </p:sp>
    </p:spTree>
    <p:extLst>
      <p:ext uri="{BB962C8B-B14F-4D97-AF65-F5344CB8AC3E}">
        <p14:creationId xmlns:p14="http://schemas.microsoft.com/office/powerpoint/2010/main" val="310468115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1" r:id="rId4"/>
    <p:sldLayoutId id="2147483654" r:id="rId5"/>
    <p:sldLayoutId id="2147483652" r:id="rId6"/>
    <p:sldLayoutId id="2147483662" r:id="rId7"/>
    <p:sldLayoutId id="2147483657" r:id="rId8"/>
    <p:sldLayoutId id="2147483655" r:id="rId9"/>
    <p:sldLayoutId id="2147483653" r:id="rId10"/>
    <p:sldLayoutId id="2147483656" r:id="rId11"/>
    <p:sldLayoutId id="2147483658" r:id="rId12"/>
    <p:sldLayoutId id="2147483659" r:id="rId13"/>
  </p:sldLayoutIdLst>
  <p:hf sldNum="0" hdr="0" ftr="0" dt="0"/>
  <p:txStyles>
    <p:titleStyle>
      <a:lvl1pPr algn="l" defTabSz="914400" rtl="0" eaLnBrk="1" latinLnBrk="0" hangingPunct="1">
        <a:lnSpc>
          <a:spcPct val="90000"/>
        </a:lnSpc>
        <a:spcBef>
          <a:spcPct val="0"/>
        </a:spcBef>
        <a:buNone/>
        <a:defRPr sz="4000" kern="1200">
          <a:solidFill>
            <a:schemeClr val="tx1"/>
          </a:solidFill>
          <a:latin typeface="+mj-lt"/>
          <a:ea typeface="+mj-ea"/>
          <a:cs typeface="+mj-cs"/>
        </a:defRPr>
      </a:lvl1pPr>
    </p:titleStyle>
    <p:bodyStyle>
      <a:lvl1pPr marL="168275" indent="-168275" algn="l" defTabSz="914400" rtl="0" eaLnBrk="1" latinLnBrk="0" hangingPunct="1">
        <a:lnSpc>
          <a:spcPct val="100000"/>
        </a:lnSpc>
        <a:spcBef>
          <a:spcPts val="1000"/>
        </a:spcBef>
        <a:buFont typeface="Arial" panose="020B0604020202020204" pitchFamily="34" charset="0"/>
        <a:buChar char="•"/>
        <a:defRPr sz="2800" kern="1200">
          <a:ln>
            <a:solidFill>
              <a:schemeClr val="tx1"/>
            </a:solidFill>
          </a:ln>
          <a:solidFill>
            <a:schemeClr val="tx1"/>
          </a:solidFill>
          <a:latin typeface="+mn-lt"/>
          <a:ea typeface="+mn-ea"/>
          <a:cs typeface="+mn-cs"/>
        </a:defRPr>
      </a:lvl1pPr>
      <a:lvl2pPr marL="168275" indent="-168275" algn="l" defTabSz="914400" rtl="0" eaLnBrk="1" latinLnBrk="0" hangingPunct="1">
        <a:lnSpc>
          <a:spcPct val="100000"/>
        </a:lnSpc>
        <a:spcBef>
          <a:spcPts val="500"/>
        </a:spcBef>
        <a:buFont typeface="Arial" panose="020B0604020202020204" pitchFamily="34" charset="0"/>
        <a:buChar char="•"/>
        <a:defRPr sz="2800" kern="1200">
          <a:ln>
            <a:solidFill>
              <a:schemeClr val="tx1"/>
            </a:solidFill>
          </a:ln>
          <a:solidFill>
            <a:schemeClr val="tx1"/>
          </a:solidFill>
          <a:latin typeface="+mn-lt"/>
          <a:ea typeface="+mn-ea"/>
          <a:cs typeface="+mn-cs"/>
        </a:defRPr>
      </a:lvl2pPr>
      <a:lvl3pPr marL="168275" indent="-168275" algn="l" defTabSz="914400" rtl="0" eaLnBrk="1" latinLnBrk="0" hangingPunct="1">
        <a:lnSpc>
          <a:spcPct val="100000"/>
        </a:lnSpc>
        <a:spcBef>
          <a:spcPts val="500"/>
        </a:spcBef>
        <a:buFont typeface="Arial" panose="020B0604020202020204" pitchFamily="34" charset="0"/>
        <a:buChar char="•"/>
        <a:defRPr sz="2800" kern="1200">
          <a:ln>
            <a:solidFill>
              <a:schemeClr val="tx1"/>
            </a:solidFill>
          </a:ln>
          <a:solidFill>
            <a:schemeClr val="tx1"/>
          </a:solidFill>
          <a:latin typeface="+mn-lt"/>
          <a:ea typeface="+mn-ea"/>
          <a:cs typeface="+mn-cs"/>
        </a:defRPr>
      </a:lvl3pPr>
      <a:lvl4pPr marL="168275" indent="-168275" algn="l" defTabSz="914400" rtl="0" eaLnBrk="1" latinLnBrk="0" hangingPunct="1">
        <a:lnSpc>
          <a:spcPct val="100000"/>
        </a:lnSpc>
        <a:spcBef>
          <a:spcPts val="500"/>
        </a:spcBef>
        <a:buFont typeface="Arial" panose="020B0604020202020204" pitchFamily="34" charset="0"/>
        <a:buChar char="•"/>
        <a:defRPr sz="2800" kern="1200">
          <a:ln>
            <a:solidFill>
              <a:schemeClr val="tx1"/>
            </a:solidFill>
          </a:ln>
          <a:solidFill>
            <a:schemeClr val="tx1"/>
          </a:solidFill>
          <a:latin typeface="+mn-lt"/>
          <a:ea typeface="+mn-ea"/>
          <a:cs typeface="+mn-cs"/>
        </a:defRPr>
      </a:lvl4pPr>
      <a:lvl5pPr marL="168275" indent="-168275" algn="l" defTabSz="914400" rtl="0" eaLnBrk="1" latinLnBrk="0" hangingPunct="1">
        <a:lnSpc>
          <a:spcPct val="100000"/>
        </a:lnSpc>
        <a:spcBef>
          <a:spcPts val="500"/>
        </a:spcBef>
        <a:buFont typeface="Arial" panose="020B0604020202020204" pitchFamily="34" charset="0"/>
        <a:buChar char="•"/>
        <a:defRPr sz="2800" kern="1200">
          <a:ln>
            <a:solidFill>
              <a:schemeClr val="tx1"/>
            </a:solidFill>
          </a:ln>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4247" userDrawn="1">
          <p15:clr>
            <a:srgbClr val="F26B43"/>
          </p15:clr>
        </p15:guide>
        <p15:guide id="2" pos="98" userDrawn="1">
          <p15:clr>
            <a:srgbClr val="F26B43"/>
          </p15:clr>
        </p15:guide>
        <p15:guide id="4" pos="7582" userDrawn="1">
          <p15:clr>
            <a:srgbClr val="F26B43"/>
          </p15:clr>
        </p15:guide>
        <p15:guide id="5" orient="horz" pos="73" userDrawn="1">
          <p15:clr>
            <a:srgbClr val="F26B43"/>
          </p15:clr>
        </p15:guide>
        <p15:guide id="6" orient="horz" pos="981"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4" name="Picture 6">
            <a:extLst>
              <a:ext uri="{FF2B5EF4-FFF2-40B4-BE49-F238E27FC236}">
                <a16:creationId xmlns:a16="http://schemas.microsoft.com/office/drawing/2014/main" id="{1E415521-00FA-43D2-8506-07C4471B3541}"/>
              </a:ext>
            </a:extLst>
          </p:cNvPr>
          <p:cNvPicPr>
            <a:picLocks noChangeAspect="1" noChangeArrowheads="1"/>
          </p:cNvPicPr>
          <p:nvPr/>
        </p:nvPicPr>
        <p:blipFill>
          <a:blip r:embed="rId3">
            <a:duotone>
              <a:schemeClr val="accent5">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rot="10800000">
            <a:off x="149933" y="964132"/>
            <a:ext cx="12235807" cy="5284219"/>
          </a:xfrm>
          <a:prstGeom prst="rect">
            <a:avLst/>
          </a:prstGeom>
          <a:noFill/>
          <a:extLst>
            <a:ext uri="{909E8E84-426E-40DD-AFC4-6F175D3DCCD1}">
              <a14:hiddenFill xmlns:a14="http://schemas.microsoft.com/office/drawing/2010/main">
                <a:solidFill>
                  <a:srgbClr val="FFFFFF"/>
                </a:solidFill>
              </a14:hiddenFill>
            </a:ext>
          </a:extLst>
        </p:spPr>
      </p:pic>
      <p:sp>
        <p:nvSpPr>
          <p:cNvPr id="47" name="Speech Bubble: Rectangle with Corners Rounded 46">
            <a:extLst>
              <a:ext uri="{FF2B5EF4-FFF2-40B4-BE49-F238E27FC236}">
                <a16:creationId xmlns:a16="http://schemas.microsoft.com/office/drawing/2014/main" id="{FEF09791-C5CF-4974-9779-1A9772439DA9}"/>
              </a:ext>
            </a:extLst>
          </p:cNvPr>
          <p:cNvSpPr/>
          <p:nvPr/>
        </p:nvSpPr>
        <p:spPr>
          <a:xfrm>
            <a:off x="213097" y="133811"/>
            <a:ext cx="1838570" cy="678539"/>
          </a:xfrm>
          <a:prstGeom prst="wedgeRoundRectCallout">
            <a:avLst>
              <a:gd name="adj1" fmla="val -24199"/>
              <a:gd name="adj2" fmla="val 59061"/>
              <a:gd name="adj3" fmla="val 16667"/>
            </a:avLst>
          </a:prstGeom>
          <a:ln>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r>
              <a:rPr lang="en-GB" sz="800" dirty="0">
                <a:solidFill>
                  <a:schemeClr val="tx1"/>
                </a:solidFill>
                <a:latin typeface="Tahoma" panose="020B0604030504040204" pitchFamily="34" charset="0"/>
                <a:ea typeface="Tahoma" panose="020B0604030504040204" pitchFamily="34" charset="0"/>
                <a:cs typeface="Tahoma" panose="020B0604030504040204" pitchFamily="34" charset="0"/>
              </a:rPr>
              <a:t> </a:t>
            </a:r>
            <a:r>
              <a:rPr lang="en-GB" sz="900" b="1" dirty="0">
                <a:solidFill>
                  <a:schemeClr val="tx1"/>
                </a:solidFill>
                <a:latin typeface="Tahoma" panose="020B0604030504040204" pitchFamily="34" charset="0"/>
                <a:ea typeface="Tahoma" panose="020B0604030504040204" pitchFamily="34" charset="0"/>
                <a:cs typeface="Tahoma" panose="020B0604030504040204" pitchFamily="34" charset="0"/>
              </a:rPr>
              <a:t>Nature Sculpture</a:t>
            </a:r>
          </a:p>
          <a:p>
            <a:r>
              <a:rPr lang="en-GB" sz="800" dirty="0">
                <a:solidFill>
                  <a:schemeClr val="tx1"/>
                </a:solidFill>
                <a:latin typeface="Tahoma" panose="020B0604030504040204" pitchFamily="34" charset="0"/>
                <a:ea typeface="Tahoma" panose="020B0604030504040204" pitchFamily="34" charset="0"/>
                <a:cs typeface="Tahoma" panose="020B0604030504040204" pitchFamily="34" charset="0"/>
              </a:rPr>
              <a:t>Learn about Andy Goldsworthy and other environmental artists. Focus on a 6 different techniques using natural materials.</a:t>
            </a:r>
          </a:p>
        </p:txBody>
      </p:sp>
      <p:sp>
        <p:nvSpPr>
          <p:cNvPr id="48" name="Speech Bubble: Rectangle with Corners Rounded 47">
            <a:extLst>
              <a:ext uri="{FF2B5EF4-FFF2-40B4-BE49-F238E27FC236}">
                <a16:creationId xmlns:a16="http://schemas.microsoft.com/office/drawing/2014/main" id="{3653A540-708E-43F8-92CA-BD6EB78F00E6}"/>
              </a:ext>
            </a:extLst>
          </p:cNvPr>
          <p:cNvSpPr/>
          <p:nvPr/>
        </p:nvSpPr>
        <p:spPr>
          <a:xfrm>
            <a:off x="2112155" y="112269"/>
            <a:ext cx="2267579" cy="1541901"/>
          </a:xfrm>
          <a:prstGeom prst="wedgeRoundRectCallout">
            <a:avLst>
              <a:gd name="adj1" fmla="val -77659"/>
              <a:gd name="adj2" fmla="val 43813"/>
              <a:gd name="adj3" fmla="val 16667"/>
            </a:avLst>
          </a:prstGeom>
          <a:ln>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r>
              <a:rPr lang="en-GB" sz="800" dirty="0">
                <a:solidFill>
                  <a:schemeClr val="tx1"/>
                </a:solidFill>
                <a:latin typeface="Tahoma" panose="020B0604030504040204" pitchFamily="34" charset="0"/>
                <a:ea typeface="Tahoma" panose="020B0604030504040204" pitchFamily="34" charset="0"/>
                <a:cs typeface="Tahoma" panose="020B0604030504040204" pitchFamily="34" charset="0"/>
              </a:rPr>
              <a:t> </a:t>
            </a:r>
            <a:r>
              <a:rPr lang="en-GB" sz="900" b="1" dirty="0">
                <a:solidFill>
                  <a:schemeClr val="tx1"/>
                </a:solidFill>
                <a:latin typeface="Tahoma" panose="020B0604030504040204" pitchFamily="34" charset="0"/>
                <a:ea typeface="Tahoma" panose="020B0604030504040204" pitchFamily="34" charset="0"/>
                <a:cs typeface="Tahoma" panose="020B0604030504040204" pitchFamily="34" charset="0"/>
              </a:rPr>
              <a:t>Landscape and Cityscape</a:t>
            </a:r>
          </a:p>
          <a:p>
            <a:r>
              <a:rPr lang="en-GB" sz="800" dirty="0">
                <a:solidFill>
                  <a:srgbClr val="000000"/>
                </a:solidFill>
                <a:latin typeface="Tahoma" panose="020B0604030504040204" pitchFamily="34" charset="0"/>
                <a:ea typeface="Tahoma" panose="020B0604030504040204" pitchFamily="34" charset="0"/>
                <a:cs typeface="Tahoma" panose="020B0604030504040204" pitchFamily="34" charset="0"/>
              </a:rPr>
              <a:t>Learn about the bright colours and bold brushstrokes used by the Impressionists, and other artists, when painting landscapes and cityscapes. Look at the similarities and differences  artists styles, looking at the colours, painting styles, settings, and times of day. Make paintings, drawings, and mosaic art, inspired by  Van Gogh, Monet and </a:t>
            </a:r>
            <a:r>
              <a:rPr lang="en-GB" sz="800" dirty="0" err="1">
                <a:solidFill>
                  <a:srgbClr val="000000"/>
                </a:solidFill>
                <a:latin typeface="Tahoma" panose="020B0604030504040204" pitchFamily="34" charset="0"/>
                <a:ea typeface="Tahoma" panose="020B0604030504040204" pitchFamily="34" charset="0"/>
                <a:cs typeface="Tahoma" panose="020B0604030504040204" pitchFamily="34" charset="0"/>
              </a:rPr>
              <a:t>Metzinger</a:t>
            </a:r>
            <a:r>
              <a:rPr lang="en-GB" sz="800" dirty="0">
                <a:solidFill>
                  <a:srgbClr val="000000"/>
                </a:solidFill>
                <a:latin typeface="Tahoma" panose="020B0604030504040204" pitchFamily="34" charset="0"/>
                <a:ea typeface="Tahoma" panose="020B0604030504040204" pitchFamily="34" charset="0"/>
                <a:cs typeface="Tahoma" panose="020B0604030504040204" pitchFamily="34" charset="0"/>
              </a:rPr>
              <a:t>.</a:t>
            </a:r>
            <a:endParaRPr lang="en-GB" sz="800" dirty="0">
              <a:solidFill>
                <a:schemeClr val="tx1"/>
              </a:solidFill>
              <a:latin typeface="Tahoma" panose="020B0604030504040204" pitchFamily="34" charset="0"/>
              <a:ea typeface="Tahoma" panose="020B0604030504040204" pitchFamily="34" charset="0"/>
              <a:cs typeface="Tahoma" panose="020B0604030504040204" pitchFamily="34" charset="0"/>
            </a:endParaRPr>
          </a:p>
        </p:txBody>
      </p:sp>
      <p:sp>
        <p:nvSpPr>
          <p:cNvPr id="50" name="Speech Bubble: Rectangle with Corners Rounded 49">
            <a:extLst>
              <a:ext uri="{FF2B5EF4-FFF2-40B4-BE49-F238E27FC236}">
                <a16:creationId xmlns:a16="http://schemas.microsoft.com/office/drawing/2014/main" id="{B362D227-27C6-41D3-814F-7723C334E103}"/>
              </a:ext>
            </a:extLst>
          </p:cNvPr>
          <p:cNvSpPr/>
          <p:nvPr/>
        </p:nvSpPr>
        <p:spPr>
          <a:xfrm>
            <a:off x="6754347" y="230519"/>
            <a:ext cx="1895465" cy="846933"/>
          </a:xfrm>
          <a:prstGeom prst="wedgeRoundRectCallout">
            <a:avLst>
              <a:gd name="adj1" fmla="val -53532"/>
              <a:gd name="adj2" fmla="val 81304"/>
              <a:gd name="adj3" fmla="val 16667"/>
            </a:avLst>
          </a:prstGeom>
          <a:ln>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r>
              <a:rPr lang="en-GB" sz="900" b="1" dirty="0">
                <a:solidFill>
                  <a:schemeClr val="tx1"/>
                </a:solidFill>
                <a:latin typeface="Tahoma" panose="020B0604030504040204" pitchFamily="34" charset="0"/>
                <a:ea typeface="Tahoma" panose="020B0604030504040204" pitchFamily="34" charset="0"/>
                <a:cs typeface="Tahoma" panose="020B0604030504040204" pitchFamily="34" charset="0"/>
              </a:rPr>
              <a:t>Portraits</a:t>
            </a:r>
          </a:p>
          <a:p>
            <a:r>
              <a:rPr lang="en-GB" sz="800" dirty="0">
                <a:solidFill>
                  <a:schemeClr val="tx1"/>
                </a:solidFill>
                <a:latin typeface="Tahoma" panose="020B0604030504040204" pitchFamily="34" charset="0"/>
                <a:ea typeface="Tahoma" panose="020B0604030504040204" pitchFamily="34" charset="0"/>
                <a:cs typeface="Tahoma" panose="020B0604030504040204" pitchFamily="34" charset="0"/>
              </a:rPr>
              <a:t>Explore work of Picasso, Klee, Matisse and Warhol and create artwork inspired by them using variety of media.</a:t>
            </a:r>
            <a:endParaRPr lang="en-GB" sz="900" dirty="0">
              <a:solidFill>
                <a:schemeClr val="tx1"/>
              </a:solidFill>
              <a:latin typeface="Tahoma" panose="020B0604030504040204" pitchFamily="34" charset="0"/>
              <a:ea typeface="Tahoma" panose="020B0604030504040204" pitchFamily="34" charset="0"/>
              <a:cs typeface="Tahoma" panose="020B0604030504040204" pitchFamily="34" charset="0"/>
            </a:endParaRPr>
          </a:p>
        </p:txBody>
      </p:sp>
      <p:sp>
        <p:nvSpPr>
          <p:cNvPr id="51" name="Speech Bubble: Rectangle with Corners Rounded 50">
            <a:extLst>
              <a:ext uri="{FF2B5EF4-FFF2-40B4-BE49-F238E27FC236}">
                <a16:creationId xmlns:a16="http://schemas.microsoft.com/office/drawing/2014/main" id="{97EA883B-C814-40C7-B6B4-F55D7AFFF3A8}"/>
              </a:ext>
            </a:extLst>
          </p:cNvPr>
          <p:cNvSpPr/>
          <p:nvPr/>
        </p:nvSpPr>
        <p:spPr>
          <a:xfrm>
            <a:off x="6672568" y="1425826"/>
            <a:ext cx="2059022" cy="1050577"/>
          </a:xfrm>
          <a:prstGeom prst="wedgeRoundRectCallout">
            <a:avLst>
              <a:gd name="adj1" fmla="val -59561"/>
              <a:gd name="adj2" fmla="val -32203"/>
              <a:gd name="adj3" fmla="val 16667"/>
            </a:avLst>
          </a:prstGeom>
          <a:ln>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endParaRPr lang="en-GB" sz="900" b="1" dirty="0">
              <a:solidFill>
                <a:schemeClr val="tx1"/>
              </a:solidFill>
              <a:latin typeface="Tahoma" panose="020B0604030504040204" pitchFamily="34" charset="0"/>
              <a:ea typeface="Tahoma" panose="020B0604030504040204" pitchFamily="34" charset="0"/>
              <a:cs typeface="Tahoma" panose="020B0604030504040204" pitchFamily="34" charset="0"/>
            </a:endParaRPr>
          </a:p>
          <a:p>
            <a:endParaRPr lang="en-GB" sz="900" b="1" dirty="0">
              <a:solidFill>
                <a:schemeClr val="tx1"/>
              </a:solidFill>
              <a:latin typeface="Tahoma" panose="020B0604030504040204" pitchFamily="34" charset="0"/>
              <a:ea typeface="Tahoma" panose="020B0604030504040204" pitchFamily="34" charset="0"/>
              <a:cs typeface="Tahoma" panose="020B0604030504040204" pitchFamily="34" charset="0"/>
            </a:endParaRPr>
          </a:p>
          <a:p>
            <a:r>
              <a:rPr lang="en-GB" sz="900" b="1" dirty="0">
                <a:solidFill>
                  <a:schemeClr val="tx1"/>
                </a:solidFill>
                <a:latin typeface="Tahoma" panose="020B0604030504040204" pitchFamily="34" charset="0"/>
                <a:ea typeface="Tahoma" panose="020B0604030504040204" pitchFamily="34" charset="0"/>
                <a:cs typeface="Tahoma" panose="020B0604030504040204" pitchFamily="34" charset="0"/>
              </a:rPr>
              <a:t>L.S. Lowry </a:t>
            </a:r>
          </a:p>
          <a:p>
            <a:r>
              <a:rPr lang="en-GB" sz="900" dirty="0">
                <a:solidFill>
                  <a:schemeClr val="tx1"/>
                </a:solidFill>
                <a:latin typeface="Tahoma" panose="020B0604030504040204" pitchFamily="34" charset="0"/>
                <a:ea typeface="Tahoma" panose="020B0604030504040204" pitchFamily="34" charset="0"/>
                <a:cs typeface="Tahoma" panose="020B0604030504040204" pitchFamily="34" charset="0"/>
              </a:rPr>
              <a:t>Explore the life of this artist and learn about the industrial landscape that inspired him. Use knowledge and skills to create a multimedia collage in the style of the artist.</a:t>
            </a:r>
          </a:p>
          <a:p>
            <a:endParaRPr lang="en-GB" sz="800" b="1" dirty="0">
              <a:solidFill>
                <a:schemeClr val="tx1"/>
              </a:solidFill>
              <a:latin typeface="Tahoma" panose="020B0604030504040204" pitchFamily="34" charset="0"/>
              <a:ea typeface="Tahoma" panose="020B0604030504040204" pitchFamily="34" charset="0"/>
              <a:cs typeface="Tahoma" panose="020B0604030504040204" pitchFamily="34" charset="0"/>
            </a:endParaRPr>
          </a:p>
          <a:p>
            <a:endParaRPr lang="en-GB" sz="800" b="1" dirty="0">
              <a:solidFill>
                <a:schemeClr val="tx1"/>
              </a:solidFill>
              <a:latin typeface="Tahoma" panose="020B0604030504040204" pitchFamily="34" charset="0"/>
              <a:ea typeface="Tahoma" panose="020B0604030504040204" pitchFamily="34" charset="0"/>
              <a:cs typeface="Tahoma" panose="020B0604030504040204" pitchFamily="34" charset="0"/>
            </a:endParaRPr>
          </a:p>
        </p:txBody>
      </p:sp>
      <p:sp>
        <p:nvSpPr>
          <p:cNvPr id="53" name="Speech Bubble: Rectangle with Corners Rounded 52">
            <a:extLst>
              <a:ext uri="{FF2B5EF4-FFF2-40B4-BE49-F238E27FC236}">
                <a16:creationId xmlns:a16="http://schemas.microsoft.com/office/drawing/2014/main" id="{19388088-33B1-4EB8-9DE2-A93E9354354C}"/>
              </a:ext>
            </a:extLst>
          </p:cNvPr>
          <p:cNvSpPr/>
          <p:nvPr/>
        </p:nvSpPr>
        <p:spPr>
          <a:xfrm>
            <a:off x="2834584" y="2691603"/>
            <a:ext cx="2006640" cy="1784962"/>
          </a:xfrm>
          <a:prstGeom prst="wedgeRoundRectCallout">
            <a:avLst>
              <a:gd name="adj1" fmla="val 66026"/>
              <a:gd name="adj2" fmla="val -12699"/>
              <a:gd name="adj3" fmla="val 16667"/>
            </a:avLst>
          </a:prstGeom>
          <a:ln>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r>
              <a:rPr lang="en-GB" sz="900" b="1" dirty="0">
                <a:solidFill>
                  <a:schemeClr val="tx1"/>
                </a:solidFill>
                <a:latin typeface="Tahoma" panose="020B0604030504040204" pitchFamily="34" charset="0"/>
                <a:ea typeface="Tahoma" panose="020B0604030504040204" pitchFamily="34" charset="0"/>
                <a:cs typeface="Tahoma" panose="020B0604030504040204" pitchFamily="34" charset="0"/>
              </a:rPr>
              <a:t>British Artists</a:t>
            </a:r>
          </a:p>
          <a:p>
            <a:r>
              <a:rPr lang="en-GB" sz="800" dirty="0">
                <a:solidFill>
                  <a:srgbClr val="1C1C1C"/>
                </a:solidFill>
                <a:latin typeface="Tahoma" panose="020B0604030504040204" pitchFamily="34" charset="0"/>
                <a:ea typeface="Tahoma" panose="020B0604030504040204" pitchFamily="34" charset="0"/>
                <a:cs typeface="Tahoma" panose="020B0604030504040204" pitchFamily="34" charset="0"/>
              </a:rPr>
              <a:t>Children will learn  to use a range of media to  create portraits:, ‘sensory’ boxes,   abstract ‘cut ups’, tell stories in pictures and write memory postcards to create quality artwork that shows progression in skills. They will have the opportunity to explore the work of British artists Thomas Gainsborough, Lucian Freud, Howard Hodgkin, Anish Kapoor, Paula </a:t>
            </a:r>
            <a:r>
              <a:rPr lang="en-GB" sz="800" dirty="0" err="1">
                <a:solidFill>
                  <a:srgbClr val="1C1C1C"/>
                </a:solidFill>
                <a:latin typeface="Tahoma" panose="020B0604030504040204" pitchFamily="34" charset="0"/>
                <a:ea typeface="Tahoma" panose="020B0604030504040204" pitchFamily="34" charset="0"/>
                <a:cs typeface="Tahoma" panose="020B0604030504040204" pitchFamily="34" charset="0"/>
              </a:rPr>
              <a:t>Rego</a:t>
            </a:r>
            <a:r>
              <a:rPr lang="en-GB" sz="800" dirty="0">
                <a:solidFill>
                  <a:srgbClr val="1C1C1C"/>
                </a:solidFill>
                <a:latin typeface="Tahoma" panose="020B0604030504040204" pitchFamily="34" charset="0"/>
                <a:ea typeface="Tahoma" panose="020B0604030504040204" pitchFamily="34" charset="0"/>
                <a:cs typeface="Tahoma" panose="020B0604030504040204" pitchFamily="34" charset="0"/>
              </a:rPr>
              <a:t> and Sonia Boyce.</a:t>
            </a:r>
            <a:endParaRPr lang="en-GB" sz="800" dirty="0">
              <a:latin typeface="Tahoma" panose="020B0604030504040204" pitchFamily="34" charset="0"/>
              <a:ea typeface="Tahoma" panose="020B0604030504040204" pitchFamily="34" charset="0"/>
              <a:cs typeface="Tahoma" panose="020B0604030504040204" pitchFamily="34" charset="0"/>
            </a:endParaRPr>
          </a:p>
          <a:p>
            <a:endParaRPr lang="en-GB" sz="800" dirty="0">
              <a:solidFill>
                <a:schemeClr val="tx1"/>
              </a:solidFill>
              <a:latin typeface="Tahoma" panose="020B0604030504040204" pitchFamily="34" charset="0"/>
              <a:ea typeface="Tahoma" panose="020B0604030504040204" pitchFamily="34" charset="0"/>
              <a:cs typeface="Tahoma" panose="020B0604030504040204" pitchFamily="34" charset="0"/>
            </a:endParaRPr>
          </a:p>
        </p:txBody>
      </p:sp>
      <p:sp>
        <p:nvSpPr>
          <p:cNvPr id="54" name="Speech Bubble: Rectangle with Corners Rounded 53">
            <a:extLst>
              <a:ext uri="{FF2B5EF4-FFF2-40B4-BE49-F238E27FC236}">
                <a16:creationId xmlns:a16="http://schemas.microsoft.com/office/drawing/2014/main" id="{01A8C8DB-99FC-4022-9E65-9943E9732110}"/>
              </a:ext>
            </a:extLst>
          </p:cNvPr>
          <p:cNvSpPr/>
          <p:nvPr/>
        </p:nvSpPr>
        <p:spPr>
          <a:xfrm>
            <a:off x="373542" y="3522001"/>
            <a:ext cx="1678125" cy="1172160"/>
          </a:xfrm>
          <a:prstGeom prst="wedgeRoundRectCallout">
            <a:avLst>
              <a:gd name="adj1" fmla="val 65492"/>
              <a:gd name="adj2" fmla="val 29894"/>
              <a:gd name="adj3" fmla="val 16667"/>
            </a:avLst>
          </a:prstGeom>
          <a:ln>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r>
              <a:rPr lang="en-GB" sz="900" b="1" dirty="0">
                <a:solidFill>
                  <a:schemeClr val="tx1"/>
                </a:solidFill>
                <a:latin typeface="Tahoma" panose="020B0604030504040204" pitchFamily="34" charset="0"/>
                <a:ea typeface="Tahoma" panose="020B0604030504040204" pitchFamily="34" charset="0"/>
                <a:cs typeface="Tahoma" panose="020B0604030504040204" pitchFamily="34" charset="0"/>
              </a:rPr>
              <a:t>Wildlife – Birds</a:t>
            </a:r>
          </a:p>
          <a:p>
            <a:r>
              <a:rPr lang="en-GB" sz="800" dirty="0">
                <a:solidFill>
                  <a:srgbClr val="1C1C1C"/>
                </a:solidFill>
                <a:latin typeface="Tahoma" panose="020B0604030504040204" pitchFamily="34" charset="0"/>
                <a:ea typeface="Tahoma" panose="020B0604030504040204" pitchFamily="34" charset="0"/>
                <a:cs typeface="Tahoma" panose="020B0604030504040204" pitchFamily="34" charset="0"/>
              </a:rPr>
              <a:t>Children will develop their skills in pencil and printing and make clay tiles and models. They  will  explore the work of the sculptor, Brancusi and   paper designer, Richard Sweeney.  </a:t>
            </a:r>
            <a:endParaRPr lang="en-GB" sz="800" dirty="0">
              <a:latin typeface="Tahoma" panose="020B0604030504040204" pitchFamily="34" charset="0"/>
              <a:ea typeface="Tahoma" panose="020B0604030504040204" pitchFamily="34" charset="0"/>
              <a:cs typeface="Tahoma" panose="020B0604030504040204" pitchFamily="34" charset="0"/>
            </a:endParaRPr>
          </a:p>
          <a:p>
            <a:endParaRPr lang="en-GB" sz="800" dirty="0">
              <a:solidFill>
                <a:schemeClr val="tx1"/>
              </a:solidFill>
              <a:latin typeface="Tahoma" panose="020B0604030504040204" pitchFamily="34" charset="0"/>
              <a:ea typeface="Tahoma" panose="020B0604030504040204" pitchFamily="34" charset="0"/>
              <a:cs typeface="Tahoma" panose="020B0604030504040204" pitchFamily="34" charset="0"/>
            </a:endParaRPr>
          </a:p>
        </p:txBody>
      </p:sp>
      <p:sp>
        <p:nvSpPr>
          <p:cNvPr id="55" name="Speech Bubble: Rectangle with Corners Rounded 54">
            <a:extLst>
              <a:ext uri="{FF2B5EF4-FFF2-40B4-BE49-F238E27FC236}">
                <a16:creationId xmlns:a16="http://schemas.microsoft.com/office/drawing/2014/main" id="{F943FA77-D0C6-43BC-9BD8-8591B5898B65}"/>
              </a:ext>
            </a:extLst>
          </p:cNvPr>
          <p:cNvSpPr/>
          <p:nvPr/>
        </p:nvSpPr>
        <p:spPr>
          <a:xfrm>
            <a:off x="8411689" y="2692935"/>
            <a:ext cx="2006640" cy="952154"/>
          </a:xfrm>
          <a:prstGeom prst="wedgeRoundRectCallout">
            <a:avLst>
              <a:gd name="adj1" fmla="val -1981"/>
              <a:gd name="adj2" fmla="val -74622"/>
              <a:gd name="adj3" fmla="val 16667"/>
            </a:avLst>
          </a:prstGeom>
          <a:ln>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r>
              <a:rPr lang="en-GB" sz="800" b="1" dirty="0">
                <a:solidFill>
                  <a:schemeClr val="tx1"/>
                </a:solidFill>
                <a:latin typeface="Tahoma" panose="020B0604030504040204" pitchFamily="34" charset="0"/>
                <a:ea typeface="Tahoma" panose="020B0604030504040204" pitchFamily="34" charset="0"/>
                <a:cs typeface="Tahoma" panose="020B0604030504040204" pitchFamily="34" charset="0"/>
              </a:rPr>
              <a:t> </a:t>
            </a:r>
          </a:p>
          <a:p>
            <a:r>
              <a:rPr lang="en-GB" sz="900" b="1" dirty="0">
                <a:solidFill>
                  <a:schemeClr val="tx1"/>
                </a:solidFill>
                <a:latin typeface="Tahoma" panose="020B0604030504040204" pitchFamily="34" charset="0"/>
                <a:ea typeface="Tahoma" panose="020B0604030504040204" pitchFamily="34" charset="0"/>
                <a:cs typeface="Tahoma" panose="020B0604030504040204" pitchFamily="34" charset="0"/>
              </a:rPr>
              <a:t>Plants and Flowers</a:t>
            </a:r>
          </a:p>
          <a:p>
            <a:r>
              <a:rPr lang="en-GB" sz="800" dirty="0">
                <a:solidFill>
                  <a:schemeClr val="tx1"/>
                </a:solidFill>
                <a:latin typeface="Tahoma" panose="020B0604030504040204" pitchFamily="34" charset="0"/>
                <a:ea typeface="Tahoma" panose="020B0604030504040204" pitchFamily="34" charset="0"/>
                <a:cs typeface="Tahoma" panose="020B0604030504040204" pitchFamily="34" charset="0"/>
              </a:rPr>
              <a:t>Children learn how to use pencil, colour, </a:t>
            </a:r>
            <a:r>
              <a:rPr lang="en-GB" sz="800" dirty="0" err="1">
                <a:solidFill>
                  <a:schemeClr val="tx1"/>
                </a:solidFill>
                <a:latin typeface="Tahoma" panose="020B0604030504040204" pitchFamily="34" charset="0"/>
                <a:ea typeface="Tahoma" panose="020B0604030504040204" pitchFamily="34" charset="0"/>
                <a:cs typeface="Tahoma" panose="020B0604030504040204" pitchFamily="34" charset="0"/>
              </a:rPr>
              <a:t>Hapa</a:t>
            </a:r>
            <a:r>
              <a:rPr lang="en-GB" sz="800" dirty="0">
                <a:solidFill>
                  <a:schemeClr val="tx1"/>
                </a:solidFill>
                <a:latin typeface="Tahoma" panose="020B0604030504040204" pitchFamily="34" charset="0"/>
                <a:ea typeface="Tahoma" panose="020B0604030504040204" pitchFamily="34" charset="0"/>
                <a:cs typeface="Tahoma" panose="020B0604030504040204" pitchFamily="34" charset="0"/>
              </a:rPr>
              <a:t> </a:t>
            </a:r>
            <a:r>
              <a:rPr lang="en-GB" sz="800" dirty="0" err="1">
                <a:solidFill>
                  <a:schemeClr val="tx1"/>
                </a:solidFill>
                <a:latin typeface="Tahoma" panose="020B0604030504040204" pitchFamily="34" charset="0"/>
                <a:ea typeface="Tahoma" panose="020B0604030504040204" pitchFamily="34" charset="0"/>
                <a:cs typeface="Tahoma" panose="020B0604030504040204" pitchFamily="34" charset="0"/>
              </a:rPr>
              <a:t>Zome</a:t>
            </a:r>
            <a:r>
              <a:rPr lang="en-GB" sz="800" dirty="0">
                <a:solidFill>
                  <a:schemeClr val="tx1"/>
                </a:solidFill>
                <a:latin typeface="Tahoma" panose="020B0604030504040204" pitchFamily="34" charset="0"/>
                <a:ea typeface="Tahoma" panose="020B0604030504040204" pitchFamily="34" charset="0"/>
                <a:cs typeface="Tahoma" panose="020B0604030504040204" pitchFamily="34" charset="0"/>
              </a:rPr>
              <a:t> printing, sculpture and paper modelling.  They have the opportunity to explore the work of India Flint, Alexander Calder, David Oliveira and Henri Rousseau. </a:t>
            </a:r>
          </a:p>
          <a:p>
            <a:endParaRPr lang="en-GB" sz="800" dirty="0">
              <a:solidFill>
                <a:schemeClr val="tx1"/>
              </a:solidFill>
              <a:latin typeface="Tahoma" panose="020B0604030504040204" pitchFamily="34" charset="0"/>
              <a:ea typeface="Tahoma" panose="020B0604030504040204" pitchFamily="34" charset="0"/>
              <a:cs typeface="Tahoma" panose="020B0604030504040204" pitchFamily="34" charset="0"/>
            </a:endParaRPr>
          </a:p>
        </p:txBody>
      </p:sp>
      <p:sp>
        <p:nvSpPr>
          <p:cNvPr id="57" name="Speech Bubble: Rectangle with Corners Rounded 56">
            <a:extLst>
              <a:ext uri="{FF2B5EF4-FFF2-40B4-BE49-F238E27FC236}">
                <a16:creationId xmlns:a16="http://schemas.microsoft.com/office/drawing/2014/main" id="{51205A72-46ED-4CAA-AB72-93A90391DCC3}"/>
              </a:ext>
            </a:extLst>
          </p:cNvPr>
          <p:cNvSpPr/>
          <p:nvPr/>
        </p:nvSpPr>
        <p:spPr>
          <a:xfrm>
            <a:off x="9034863" y="279258"/>
            <a:ext cx="1895465" cy="1102986"/>
          </a:xfrm>
          <a:prstGeom prst="wedgeRoundRectCallout">
            <a:avLst>
              <a:gd name="adj1" fmla="val -17879"/>
              <a:gd name="adj2" fmla="val 74121"/>
              <a:gd name="adj3" fmla="val 16667"/>
            </a:avLst>
          </a:prstGeom>
          <a:ln>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r>
              <a:rPr lang="en-GB" sz="900" b="1" dirty="0">
                <a:solidFill>
                  <a:schemeClr val="tx1"/>
                </a:solidFill>
                <a:latin typeface="Tahoma" panose="020B0604030504040204" pitchFamily="34" charset="0"/>
                <a:ea typeface="Tahoma" panose="020B0604030504040204" pitchFamily="34" charset="0"/>
                <a:cs typeface="Tahoma" panose="020B0604030504040204" pitchFamily="34" charset="0"/>
              </a:rPr>
              <a:t>Fruit and Vegetables</a:t>
            </a:r>
          </a:p>
          <a:p>
            <a:r>
              <a:rPr lang="en-GB" sz="800" dirty="0">
                <a:solidFill>
                  <a:schemeClr val="tx1"/>
                </a:solidFill>
                <a:latin typeface="Tahoma" panose="020B0604030504040204" pitchFamily="34" charset="0"/>
                <a:ea typeface="Tahoma" panose="020B0604030504040204" pitchFamily="34" charset="0"/>
                <a:cs typeface="Tahoma" panose="020B0604030504040204" pitchFamily="34" charset="0"/>
              </a:rPr>
              <a:t>Children use pencil, colour, paint, clay peppers and textiles to create  art pieces inspired by the work of   designer, Carl Warner, textile artist, Michael Brennand-Wood and Italian painter, Caravaggio. </a:t>
            </a:r>
          </a:p>
          <a:p>
            <a:endParaRPr lang="en-GB" sz="800" dirty="0">
              <a:solidFill>
                <a:schemeClr val="tx1"/>
              </a:solidFill>
              <a:latin typeface="Tahoma" panose="020B0604030504040204" pitchFamily="34" charset="0"/>
              <a:ea typeface="Tahoma" panose="020B0604030504040204" pitchFamily="34" charset="0"/>
              <a:cs typeface="Tahoma" panose="020B0604030504040204" pitchFamily="34" charset="0"/>
            </a:endParaRPr>
          </a:p>
        </p:txBody>
      </p:sp>
      <p:sp>
        <p:nvSpPr>
          <p:cNvPr id="58" name="Speech Bubble: Rectangle with Corners Rounded 57">
            <a:extLst>
              <a:ext uri="{FF2B5EF4-FFF2-40B4-BE49-F238E27FC236}">
                <a16:creationId xmlns:a16="http://schemas.microsoft.com/office/drawing/2014/main" id="{DF900E7F-0A3F-40EB-9782-9BCA56156022}"/>
              </a:ext>
            </a:extLst>
          </p:cNvPr>
          <p:cNvSpPr/>
          <p:nvPr/>
        </p:nvSpPr>
        <p:spPr>
          <a:xfrm>
            <a:off x="10418329" y="1425826"/>
            <a:ext cx="1669319" cy="1225913"/>
          </a:xfrm>
          <a:prstGeom prst="wedgeRoundRectCallout">
            <a:avLst>
              <a:gd name="adj1" fmla="val -62554"/>
              <a:gd name="adj2" fmla="val -5827"/>
              <a:gd name="adj3" fmla="val 16667"/>
            </a:avLst>
          </a:prstGeom>
          <a:ln>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r>
              <a:rPr lang="en-GB" sz="800" b="1" dirty="0">
                <a:solidFill>
                  <a:schemeClr val="tx1"/>
                </a:solidFill>
                <a:latin typeface="Tahoma" panose="020B0604030504040204" pitchFamily="34" charset="0"/>
                <a:ea typeface="Tahoma" panose="020B0604030504040204" pitchFamily="34" charset="0"/>
                <a:cs typeface="Tahoma" panose="020B0604030504040204" pitchFamily="34" charset="0"/>
              </a:rPr>
              <a:t> </a:t>
            </a:r>
          </a:p>
          <a:p>
            <a:r>
              <a:rPr lang="en-GB" sz="900" b="1" dirty="0">
                <a:solidFill>
                  <a:schemeClr val="tx1"/>
                </a:solidFill>
                <a:latin typeface="Tahoma" panose="020B0604030504040204" pitchFamily="34" charset="0"/>
                <a:ea typeface="Tahoma" panose="020B0604030504040204" pitchFamily="34" charset="0"/>
                <a:cs typeface="Tahoma" panose="020B0604030504040204" pitchFamily="34" charset="0"/>
              </a:rPr>
              <a:t>Ancient Egypt</a:t>
            </a:r>
          </a:p>
          <a:p>
            <a:r>
              <a:rPr lang="en-GB" sz="800" dirty="0">
                <a:solidFill>
                  <a:schemeClr val="tx1"/>
                </a:solidFill>
                <a:latin typeface="Tahoma" panose="020B0604030504040204" pitchFamily="34" charset="0"/>
                <a:ea typeface="Tahoma" panose="020B0604030504040204" pitchFamily="34" charset="0"/>
                <a:cs typeface="Tahoma" panose="020B0604030504040204" pitchFamily="34" charset="0"/>
              </a:rPr>
              <a:t>Children use  pencil, pen and charcoal, and </a:t>
            </a:r>
          </a:p>
          <a:p>
            <a:r>
              <a:rPr lang="en-GB" sz="800" dirty="0">
                <a:solidFill>
                  <a:schemeClr val="tx1"/>
                </a:solidFill>
                <a:latin typeface="Tahoma" panose="020B0604030504040204" pitchFamily="34" charset="0"/>
                <a:ea typeface="Tahoma" panose="020B0604030504040204" pitchFamily="34" charset="0"/>
                <a:cs typeface="Tahoma" panose="020B0604030504040204" pitchFamily="34" charset="0"/>
              </a:rPr>
              <a:t>make clay faces and model in paper and papier </a:t>
            </a:r>
            <a:r>
              <a:rPr lang="en-GB" sz="800" dirty="0" err="1">
                <a:solidFill>
                  <a:schemeClr val="tx1"/>
                </a:solidFill>
                <a:latin typeface="Tahoma" panose="020B0604030504040204" pitchFamily="34" charset="0"/>
                <a:ea typeface="Tahoma" panose="020B0604030504040204" pitchFamily="34" charset="0"/>
                <a:cs typeface="Tahoma" panose="020B0604030504040204" pitchFamily="34" charset="0"/>
              </a:rPr>
              <a:t>mache</a:t>
            </a:r>
            <a:r>
              <a:rPr lang="en-GB" sz="800" dirty="0">
                <a:solidFill>
                  <a:schemeClr val="tx1"/>
                </a:solidFill>
                <a:latin typeface="Tahoma" panose="020B0604030504040204" pitchFamily="34" charset="0"/>
                <a:ea typeface="Tahoma" panose="020B0604030504040204" pitchFamily="34" charset="0"/>
                <a:cs typeface="Tahoma" panose="020B0604030504040204" pitchFamily="34" charset="0"/>
              </a:rPr>
              <a:t> .They have the opportunity to explore the work of Leger, Hockney and a photograph taken by Man Ray. </a:t>
            </a:r>
          </a:p>
          <a:p>
            <a:endParaRPr lang="en-GB" sz="800" dirty="0">
              <a:solidFill>
                <a:schemeClr val="tx1"/>
              </a:solidFill>
              <a:latin typeface="Tahoma" panose="020B0604030504040204" pitchFamily="34" charset="0"/>
              <a:ea typeface="Tahoma" panose="020B0604030504040204" pitchFamily="34" charset="0"/>
              <a:cs typeface="Tahoma" panose="020B0604030504040204" pitchFamily="34" charset="0"/>
            </a:endParaRPr>
          </a:p>
        </p:txBody>
      </p:sp>
      <p:sp>
        <p:nvSpPr>
          <p:cNvPr id="59" name="Speech Bubble: Rectangle with Corners Rounded 58">
            <a:extLst>
              <a:ext uri="{FF2B5EF4-FFF2-40B4-BE49-F238E27FC236}">
                <a16:creationId xmlns:a16="http://schemas.microsoft.com/office/drawing/2014/main" id="{AC001398-55C7-4B4A-B1E9-043462159BAE}"/>
              </a:ext>
            </a:extLst>
          </p:cNvPr>
          <p:cNvSpPr/>
          <p:nvPr/>
        </p:nvSpPr>
        <p:spPr>
          <a:xfrm>
            <a:off x="149112" y="5209095"/>
            <a:ext cx="1956042" cy="1136507"/>
          </a:xfrm>
          <a:prstGeom prst="wedgeRoundRectCallout">
            <a:avLst>
              <a:gd name="adj1" fmla="val 61251"/>
              <a:gd name="adj2" fmla="val -37931"/>
              <a:gd name="adj3" fmla="val 16667"/>
            </a:avLst>
          </a:prstGeom>
          <a:ln>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r>
              <a:rPr lang="en-GB" sz="900" b="1" dirty="0">
                <a:solidFill>
                  <a:schemeClr val="tx1"/>
                </a:solidFill>
                <a:latin typeface="Tahoma" panose="020B0604030504040204" pitchFamily="34" charset="0"/>
                <a:ea typeface="Tahoma" panose="020B0604030504040204" pitchFamily="34" charset="0"/>
                <a:cs typeface="Tahoma" panose="020B0604030504040204" pitchFamily="34" charset="0"/>
              </a:rPr>
              <a:t>European Artists</a:t>
            </a:r>
          </a:p>
          <a:p>
            <a:r>
              <a:rPr lang="en-GB" sz="800" dirty="0">
                <a:solidFill>
                  <a:srgbClr val="1C1C1C"/>
                </a:solidFill>
                <a:latin typeface="Tahoma" panose="020B0604030504040204" pitchFamily="34" charset="0"/>
                <a:ea typeface="Tahoma" panose="020B0604030504040204" pitchFamily="34" charset="0"/>
                <a:cs typeface="Tahoma" panose="020B0604030504040204" pitchFamily="34" charset="0"/>
              </a:rPr>
              <a:t>The children have the opportunity to explore the work of European artists Anselm Kiefer, Michelangelo, Salvador Dali and Rembrandt, architect Le Corbusier and designer Coco Chanel.</a:t>
            </a:r>
            <a:endParaRPr lang="en-GB" sz="800" dirty="0">
              <a:latin typeface="Tahoma" panose="020B0604030504040204" pitchFamily="34" charset="0"/>
              <a:ea typeface="Tahoma" panose="020B0604030504040204" pitchFamily="34" charset="0"/>
              <a:cs typeface="Tahoma" panose="020B0604030504040204" pitchFamily="34" charset="0"/>
            </a:endParaRPr>
          </a:p>
          <a:p>
            <a:endParaRPr lang="en-GB" sz="900" dirty="0">
              <a:solidFill>
                <a:schemeClr val="tx1"/>
              </a:solidFill>
              <a:latin typeface="Tahoma" panose="020B0604030504040204" pitchFamily="34" charset="0"/>
              <a:ea typeface="Tahoma" panose="020B0604030504040204" pitchFamily="34" charset="0"/>
              <a:cs typeface="Tahoma" panose="020B0604030504040204" pitchFamily="34" charset="0"/>
            </a:endParaRPr>
          </a:p>
        </p:txBody>
      </p:sp>
      <p:sp>
        <p:nvSpPr>
          <p:cNvPr id="60" name="Speech Bubble: Rectangle with Corners Rounded 59">
            <a:extLst>
              <a:ext uri="{FF2B5EF4-FFF2-40B4-BE49-F238E27FC236}">
                <a16:creationId xmlns:a16="http://schemas.microsoft.com/office/drawing/2014/main" id="{C22ACD84-2AEE-40BB-BAA5-8CD8A6749BA2}"/>
              </a:ext>
            </a:extLst>
          </p:cNvPr>
          <p:cNvSpPr/>
          <p:nvPr/>
        </p:nvSpPr>
        <p:spPr>
          <a:xfrm>
            <a:off x="2811220" y="5466111"/>
            <a:ext cx="2662326" cy="982744"/>
          </a:xfrm>
          <a:prstGeom prst="wedgeRoundRectCallout">
            <a:avLst>
              <a:gd name="adj1" fmla="val -37889"/>
              <a:gd name="adj2" fmla="val -69470"/>
              <a:gd name="adj3" fmla="val 16667"/>
            </a:avLst>
          </a:prstGeom>
          <a:ln>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r>
              <a:rPr lang="en-GB" sz="900" b="1" dirty="0">
                <a:solidFill>
                  <a:schemeClr val="tx1"/>
                </a:solidFill>
                <a:latin typeface="Tahoma" panose="020B0604030504040204" pitchFamily="34" charset="0"/>
                <a:ea typeface="Tahoma" panose="020B0604030504040204" pitchFamily="34" charset="0"/>
                <a:cs typeface="Tahoma" panose="020B0604030504040204" pitchFamily="34" charset="0"/>
              </a:rPr>
              <a:t>Landscapes</a:t>
            </a:r>
          </a:p>
          <a:p>
            <a:r>
              <a:rPr lang="en-GB" sz="800" dirty="0">
                <a:solidFill>
                  <a:srgbClr val="353535"/>
                </a:solidFill>
                <a:latin typeface="Tahoma" panose="020B0604030504040204" pitchFamily="34" charset="0"/>
                <a:ea typeface="Tahoma" panose="020B0604030504040204" pitchFamily="34" charset="0"/>
                <a:cs typeface="Tahoma" panose="020B0604030504040204" pitchFamily="34" charset="0"/>
              </a:rPr>
              <a:t>Children use viewfinder to find interesting features and views of a local area, then go on to study the work of some of the most famous landscape artists and how they use perspective to give a sense of depth to their work.</a:t>
            </a:r>
            <a:endParaRPr lang="en-GB" sz="800" dirty="0">
              <a:latin typeface="Tahoma" panose="020B0604030504040204" pitchFamily="34" charset="0"/>
              <a:ea typeface="Tahoma" panose="020B0604030504040204" pitchFamily="34" charset="0"/>
              <a:cs typeface="Tahoma" panose="020B0604030504040204" pitchFamily="34" charset="0"/>
            </a:endParaRPr>
          </a:p>
          <a:p>
            <a:endParaRPr lang="en-GB" sz="800" dirty="0">
              <a:solidFill>
                <a:schemeClr val="tx1"/>
              </a:solidFill>
              <a:latin typeface="Tahoma" panose="020B0604030504040204" pitchFamily="34" charset="0"/>
              <a:ea typeface="Tahoma" panose="020B0604030504040204" pitchFamily="34" charset="0"/>
              <a:cs typeface="Tahoma" panose="020B0604030504040204" pitchFamily="34" charset="0"/>
            </a:endParaRPr>
          </a:p>
        </p:txBody>
      </p:sp>
      <p:sp>
        <p:nvSpPr>
          <p:cNvPr id="61" name="Speech Bubble: Rectangle with Corners Rounded 60">
            <a:extLst>
              <a:ext uri="{FF2B5EF4-FFF2-40B4-BE49-F238E27FC236}">
                <a16:creationId xmlns:a16="http://schemas.microsoft.com/office/drawing/2014/main" id="{EACCE0A4-1707-4844-A211-820180249C4E}"/>
              </a:ext>
            </a:extLst>
          </p:cNvPr>
          <p:cNvSpPr/>
          <p:nvPr/>
        </p:nvSpPr>
        <p:spPr>
          <a:xfrm>
            <a:off x="4684730" y="4358969"/>
            <a:ext cx="1740107" cy="1048655"/>
          </a:xfrm>
          <a:prstGeom prst="wedgeRoundRectCallout">
            <a:avLst>
              <a:gd name="adj1" fmla="val -7304"/>
              <a:gd name="adj2" fmla="val -71129"/>
              <a:gd name="adj3" fmla="val 16667"/>
            </a:avLst>
          </a:prstGeom>
          <a:ln>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r>
              <a:rPr lang="en-GB" sz="900" b="1" dirty="0">
                <a:solidFill>
                  <a:schemeClr val="tx1"/>
                </a:solidFill>
                <a:latin typeface="Tahoma" panose="020B0604030504040204" pitchFamily="34" charset="0"/>
                <a:ea typeface="Tahoma" panose="020B0604030504040204" pitchFamily="34" charset="0"/>
                <a:cs typeface="Tahoma" panose="020B0604030504040204" pitchFamily="34" charset="0"/>
              </a:rPr>
              <a:t>Seaside</a:t>
            </a:r>
          </a:p>
          <a:p>
            <a:r>
              <a:rPr lang="en-GB" sz="800" dirty="0">
                <a:solidFill>
                  <a:schemeClr val="tx1"/>
                </a:solidFill>
                <a:latin typeface="Tahoma" panose="020B0604030504040204" pitchFamily="34" charset="0"/>
                <a:ea typeface="Tahoma" panose="020B0604030504040204" pitchFamily="34" charset="0"/>
                <a:cs typeface="Tahoma" panose="020B0604030504040204" pitchFamily="34" charset="0"/>
              </a:rPr>
              <a:t>Children will learn how to use pen and colour, print, weave and make lanterns.  They will have the opportunity to explore the work of artists Alfred Wallis and Hokusai.</a:t>
            </a:r>
          </a:p>
          <a:p>
            <a:endParaRPr lang="en-GB" sz="800" dirty="0">
              <a:solidFill>
                <a:schemeClr val="tx1"/>
              </a:solidFill>
              <a:latin typeface="Tahoma" panose="020B0604030504040204" pitchFamily="34" charset="0"/>
              <a:ea typeface="Tahoma" panose="020B0604030504040204" pitchFamily="34" charset="0"/>
              <a:cs typeface="Tahoma" panose="020B0604030504040204" pitchFamily="34" charset="0"/>
            </a:endParaRPr>
          </a:p>
        </p:txBody>
      </p:sp>
      <p:sp>
        <p:nvSpPr>
          <p:cNvPr id="62" name="Speech Bubble: Rectangle with Corners Rounded 61">
            <a:extLst>
              <a:ext uri="{FF2B5EF4-FFF2-40B4-BE49-F238E27FC236}">
                <a16:creationId xmlns:a16="http://schemas.microsoft.com/office/drawing/2014/main" id="{A79F13CF-D4E6-4141-9728-C222703D2FC9}"/>
              </a:ext>
            </a:extLst>
          </p:cNvPr>
          <p:cNvSpPr/>
          <p:nvPr/>
        </p:nvSpPr>
        <p:spPr>
          <a:xfrm>
            <a:off x="6818588" y="4284435"/>
            <a:ext cx="1919360" cy="928034"/>
          </a:xfrm>
          <a:prstGeom prst="wedgeRoundRectCallout">
            <a:avLst>
              <a:gd name="adj1" fmla="val 52746"/>
              <a:gd name="adj2" fmla="val 68466"/>
              <a:gd name="adj3" fmla="val 16667"/>
            </a:avLst>
          </a:prstGeom>
          <a:ln>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endParaRPr lang="en-GB" sz="900" b="1" dirty="0">
              <a:solidFill>
                <a:schemeClr val="tx1"/>
              </a:solidFill>
              <a:latin typeface="Tahoma" panose="020B0604030504040204" pitchFamily="34" charset="0"/>
              <a:ea typeface="Tahoma" panose="020B0604030504040204" pitchFamily="34" charset="0"/>
              <a:cs typeface="Tahoma" panose="020B0604030504040204" pitchFamily="34" charset="0"/>
            </a:endParaRPr>
          </a:p>
          <a:p>
            <a:r>
              <a:rPr lang="en-GB" sz="900" b="1" dirty="0">
                <a:solidFill>
                  <a:schemeClr val="tx1"/>
                </a:solidFill>
                <a:latin typeface="Tahoma" panose="020B0604030504040204" pitchFamily="34" charset="0"/>
                <a:ea typeface="Tahoma" panose="020B0604030504040204" pitchFamily="34" charset="0"/>
                <a:cs typeface="Tahoma" panose="020B0604030504040204" pitchFamily="34" charset="0"/>
              </a:rPr>
              <a:t>Portraits</a:t>
            </a:r>
            <a:r>
              <a:rPr lang="en-GB" sz="900" dirty="0">
                <a:solidFill>
                  <a:schemeClr val="tx1"/>
                </a:solidFill>
                <a:latin typeface="Tahoma" panose="020B0604030504040204" pitchFamily="34" charset="0"/>
                <a:ea typeface="Tahoma" panose="020B0604030504040204" pitchFamily="34" charset="0"/>
                <a:cs typeface="Tahoma" panose="020B0604030504040204" pitchFamily="34" charset="0"/>
              </a:rPr>
              <a:t>: proportions, shading, pencil, oil crayons &amp; ready-mix paint mixing – Van Gogh self portrait and portrait of Carl Linnaeus (Science link)</a:t>
            </a:r>
          </a:p>
          <a:p>
            <a:endParaRPr lang="en-GB" sz="900" b="1" dirty="0">
              <a:solidFill>
                <a:schemeClr val="tx1"/>
              </a:solidFill>
              <a:latin typeface="Tahoma" panose="020B0604030504040204" pitchFamily="34" charset="0"/>
              <a:ea typeface="Tahoma" panose="020B0604030504040204" pitchFamily="34" charset="0"/>
              <a:cs typeface="Tahoma" panose="020B0604030504040204" pitchFamily="34" charset="0"/>
            </a:endParaRPr>
          </a:p>
        </p:txBody>
      </p:sp>
      <p:sp>
        <p:nvSpPr>
          <p:cNvPr id="63" name="Speech Bubble: Rectangle with Corners Rounded 62">
            <a:extLst>
              <a:ext uri="{FF2B5EF4-FFF2-40B4-BE49-F238E27FC236}">
                <a16:creationId xmlns:a16="http://schemas.microsoft.com/office/drawing/2014/main" id="{2FA41E68-0A82-4EB0-974E-0B9FD4FAC59A}"/>
              </a:ext>
            </a:extLst>
          </p:cNvPr>
          <p:cNvSpPr/>
          <p:nvPr/>
        </p:nvSpPr>
        <p:spPr>
          <a:xfrm>
            <a:off x="8897282" y="3764304"/>
            <a:ext cx="1531563" cy="1424522"/>
          </a:xfrm>
          <a:prstGeom prst="wedgeRoundRectCallout">
            <a:avLst>
              <a:gd name="adj1" fmla="val -28267"/>
              <a:gd name="adj2" fmla="val 60402"/>
              <a:gd name="adj3" fmla="val 16667"/>
            </a:avLst>
          </a:prstGeom>
          <a:ln>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r>
              <a:rPr lang="en-GB" sz="900" b="1" dirty="0">
                <a:solidFill>
                  <a:schemeClr val="tx1"/>
                </a:solidFill>
                <a:latin typeface="Tahoma" panose="020B0604030504040204" pitchFamily="34" charset="0"/>
                <a:ea typeface="Tahoma" panose="020B0604030504040204" pitchFamily="34" charset="0"/>
                <a:cs typeface="Tahoma" panose="020B0604030504040204" pitchFamily="34" charset="0"/>
              </a:rPr>
              <a:t>Impressionism</a:t>
            </a:r>
            <a:r>
              <a:rPr lang="en-GB" sz="800" dirty="0">
                <a:solidFill>
                  <a:schemeClr val="tx1"/>
                </a:solidFill>
                <a:latin typeface="Tahoma" panose="020B0604030504040204" pitchFamily="34" charset="0"/>
                <a:ea typeface="Tahoma" panose="020B0604030504040204" pitchFamily="34" charset="0"/>
                <a:cs typeface="Tahoma" panose="020B0604030504040204" pitchFamily="34" charset="0"/>
              </a:rPr>
              <a:t> inspired art. Art movement &amp; examples of pictures and artists. Own versions inspired by Seurat or Monet. Water colour paint and oil pastels, river based subject – link with Geography Rivers project</a:t>
            </a:r>
          </a:p>
        </p:txBody>
      </p:sp>
      <p:sp>
        <p:nvSpPr>
          <p:cNvPr id="70" name="Speech Bubble: Rectangle with Corners Rounded 69">
            <a:extLst>
              <a:ext uri="{FF2B5EF4-FFF2-40B4-BE49-F238E27FC236}">
                <a16:creationId xmlns:a16="http://schemas.microsoft.com/office/drawing/2014/main" id="{261D3833-99AF-48E8-AC5A-3D24C216E28D}"/>
              </a:ext>
            </a:extLst>
          </p:cNvPr>
          <p:cNvSpPr/>
          <p:nvPr/>
        </p:nvSpPr>
        <p:spPr>
          <a:xfrm>
            <a:off x="10496345" y="4347879"/>
            <a:ext cx="1531564" cy="1632831"/>
          </a:xfrm>
          <a:prstGeom prst="wedgeRoundRectCallout">
            <a:avLst>
              <a:gd name="adj1" fmla="val -79589"/>
              <a:gd name="adj2" fmla="val 29412"/>
              <a:gd name="adj3" fmla="val 16667"/>
            </a:avLst>
          </a:prstGeom>
          <a:ln>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r>
              <a:rPr lang="en-GB" sz="900" b="1" dirty="0">
                <a:solidFill>
                  <a:schemeClr val="tx1"/>
                </a:solidFill>
                <a:latin typeface="Tahoma" panose="020B0604030504040204" pitchFamily="34" charset="0"/>
                <a:ea typeface="Tahoma" panose="020B0604030504040204" pitchFamily="34" charset="0"/>
                <a:cs typeface="Tahoma" panose="020B0604030504040204" pitchFamily="34" charset="0"/>
              </a:rPr>
              <a:t>Mythical beasts</a:t>
            </a:r>
            <a:r>
              <a:rPr lang="en-GB" sz="900" dirty="0">
                <a:solidFill>
                  <a:schemeClr val="tx1"/>
                </a:solidFill>
                <a:latin typeface="Tahoma" panose="020B0604030504040204" pitchFamily="34" charset="0"/>
                <a:ea typeface="Tahoma" panose="020B0604030504040204" pitchFamily="34" charset="0"/>
                <a:cs typeface="Tahoma" panose="020B0604030504040204" pitchFamily="34" charset="0"/>
              </a:rPr>
              <a:t>: </a:t>
            </a:r>
            <a:r>
              <a:rPr lang="en-GB" sz="800" dirty="0">
                <a:solidFill>
                  <a:schemeClr val="tx1"/>
                </a:solidFill>
                <a:latin typeface="Tahoma" panose="020B0604030504040204" pitchFamily="34" charset="0"/>
                <a:ea typeface="Tahoma" panose="020B0604030504040204" pitchFamily="34" charset="0"/>
                <a:cs typeface="Tahoma" panose="020B0604030504040204" pitchFamily="34" charset="0"/>
              </a:rPr>
              <a:t>pencil drawing of birds, then mammals , focus on shape &amp; proportion. Creation of own mythical beast combining real animals, &gt; finished piece in chalk pastels = illustration in Wizard Worlds writing project.</a:t>
            </a:r>
          </a:p>
        </p:txBody>
      </p:sp>
      <p:sp>
        <p:nvSpPr>
          <p:cNvPr id="71" name="Speech Bubble: Rectangle with Corners Rounded 70">
            <a:extLst>
              <a:ext uri="{FF2B5EF4-FFF2-40B4-BE49-F238E27FC236}">
                <a16:creationId xmlns:a16="http://schemas.microsoft.com/office/drawing/2014/main" id="{29E41924-1155-4036-86D3-69D36DAA4407}"/>
              </a:ext>
            </a:extLst>
          </p:cNvPr>
          <p:cNvSpPr/>
          <p:nvPr/>
        </p:nvSpPr>
        <p:spPr>
          <a:xfrm>
            <a:off x="4527105" y="173463"/>
            <a:ext cx="1838570" cy="807455"/>
          </a:xfrm>
          <a:prstGeom prst="wedgeRoundRectCallout">
            <a:avLst>
              <a:gd name="adj1" fmla="val -5179"/>
              <a:gd name="adj2" fmla="val 74382"/>
              <a:gd name="adj3" fmla="val 16667"/>
            </a:avLst>
          </a:prstGeom>
          <a:ln>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r>
              <a:rPr lang="en-GB" sz="900" b="1" dirty="0">
                <a:solidFill>
                  <a:schemeClr val="tx1"/>
                </a:solidFill>
                <a:latin typeface="Tahoma" panose="020B0604030504040204" pitchFamily="34" charset="0"/>
                <a:ea typeface="Tahoma" panose="020B0604030504040204" pitchFamily="34" charset="0"/>
                <a:cs typeface="Tahoma" panose="020B0604030504040204" pitchFamily="34" charset="0"/>
              </a:rPr>
              <a:t>Colour Chaos!</a:t>
            </a:r>
          </a:p>
          <a:p>
            <a:r>
              <a:rPr lang="en-GB" sz="800" dirty="0" err="1">
                <a:solidFill>
                  <a:schemeClr val="tx1"/>
                </a:solidFill>
                <a:latin typeface="Tahoma" panose="020B0604030504040204" pitchFamily="34" charset="0"/>
                <a:ea typeface="Tahoma" panose="020B0604030504040204" pitchFamily="34" charset="0"/>
                <a:cs typeface="Tahoma" panose="020B0604030504040204" pitchFamily="34" charset="0"/>
              </a:rPr>
              <a:t>Choose,use</a:t>
            </a:r>
            <a:r>
              <a:rPr lang="en-GB" sz="800" dirty="0">
                <a:solidFill>
                  <a:schemeClr val="tx1"/>
                </a:solidFill>
                <a:latin typeface="Tahoma" panose="020B0604030504040204" pitchFamily="34" charset="0"/>
                <a:ea typeface="Tahoma" panose="020B0604030504040204" pitchFamily="34" charset="0"/>
                <a:cs typeface="Tahoma" panose="020B0604030504040204" pitchFamily="34" charset="0"/>
              </a:rPr>
              <a:t> and mix colours to create art work and progress skills. Explore life and work of six key abstract artists. Working primarily in paint.</a:t>
            </a:r>
          </a:p>
        </p:txBody>
      </p:sp>
      <p:sp>
        <p:nvSpPr>
          <p:cNvPr id="2" name="TextBox 1"/>
          <p:cNvSpPr txBox="1"/>
          <p:nvPr/>
        </p:nvSpPr>
        <p:spPr>
          <a:xfrm>
            <a:off x="6528244" y="6402127"/>
            <a:ext cx="7001875" cy="338554"/>
          </a:xfrm>
          <a:prstGeom prst="rect">
            <a:avLst/>
          </a:prstGeom>
          <a:noFill/>
        </p:spPr>
        <p:txBody>
          <a:bodyPr wrap="square" rtlCol="0">
            <a:spAutoFit/>
          </a:bodyPr>
          <a:lstStyle/>
          <a:p>
            <a:r>
              <a:rPr lang="en-GB" sz="900" b="1" dirty="0">
                <a:latin typeface="Tahoma" panose="020B0604030504040204" pitchFamily="34" charset="0"/>
                <a:ea typeface="Tahoma" panose="020B0604030504040204" pitchFamily="34" charset="0"/>
                <a:cs typeface="Tahoma" panose="020B0604030504040204" pitchFamily="34" charset="0"/>
              </a:rPr>
              <a:t>Bledlow Ridge Curriculum </a:t>
            </a:r>
            <a:r>
              <a:rPr lang="en-GB" sz="1600" b="1" dirty="0">
                <a:latin typeface="Tahoma" panose="020B0604030504040204" pitchFamily="34" charset="0"/>
                <a:ea typeface="Tahoma" panose="020B0604030504040204" pitchFamily="34" charset="0"/>
                <a:cs typeface="Tahoma" panose="020B0604030504040204" pitchFamily="34" charset="0"/>
              </a:rPr>
              <a:t>Road Map </a:t>
            </a:r>
            <a:r>
              <a:rPr lang="en-GB" sz="1600" b="1">
                <a:latin typeface="Tahoma" panose="020B0604030504040204" pitchFamily="34" charset="0"/>
                <a:ea typeface="Tahoma" panose="020B0604030504040204" pitchFamily="34" charset="0"/>
                <a:cs typeface="Tahoma" panose="020B0604030504040204" pitchFamily="34" charset="0"/>
              </a:rPr>
              <a:t>- Art</a:t>
            </a:r>
            <a:endParaRPr lang="en-GB" sz="1600" b="1" dirty="0">
              <a:latin typeface="Tahoma" panose="020B0604030504040204" pitchFamily="34" charset="0"/>
              <a:ea typeface="Tahoma" panose="020B0604030504040204" pitchFamily="34" charset="0"/>
              <a:cs typeface="Tahoma" panose="020B0604030504040204" pitchFamily="34" charset="0"/>
            </a:endParaRPr>
          </a:p>
        </p:txBody>
      </p:sp>
      <p:sp>
        <p:nvSpPr>
          <p:cNvPr id="6" name="Oval 5"/>
          <p:cNvSpPr/>
          <p:nvPr/>
        </p:nvSpPr>
        <p:spPr>
          <a:xfrm>
            <a:off x="416107" y="935821"/>
            <a:ext cx="965765" cy="952154"/>
          </a:xfrm>
          <a:prstGeom prst="ellipse">
            <a:avLst/>
          </a:prstGeom>
          <a:ln>
            <a:solidFill>
              <a:schemeClr val="tx1"/>
            </a:solidFill>
          </a:ln>
        </p:spPr>
        <p:style>
          <a:lnRef idx="3">
            <a:schemeClr val="lt1"/>
          </a:lnRef>
          <a:fillRef idx="1">
            <a:schemeClr val="accent3"/>
          </a:fillRef>
          <a:effectRef idx="1">
            <a:schemeClr val="accent3"/>
          </a:effectRef>
          <a:fontRef idx="minor">
            <a:schemeClr val="lt1"/>
          </a:fontRef>
        </p:style>
        <p:txBody>
          <a:bodyPr rtlCol="0" anchor="ctr"/>
          <a:lstStyle/>
          <a:p>
            <a:endParaRPr lang="en-GB" dirty="0">
              <a:latin typeface="Tahoma" panose="020B0604030504040204" pitchFamily="34" charset="0"/>
              <a:ea typeface="Tahoma" panose="020B0604030504040204" pitchFamily="34" charset="0"/>
              <a:cs typeface="Tahoma" panose="020B0604030504040204" pitchFamily="34" charset="0"/>
            </a:endParaRPr>
          </a:p>
        </p:txBody>
      </p:sp>
      <p:sp>
        <p:nvSpPr>
          <p:cNvPr id="52" name="Oval 51"/>
          <p:cNvSpPr/>
          <p:nvPr/>
        </p:nvSpPr>
        <p:spPr>
          <a:xfrm>
            <a:off x="526791" y="1018013"/>
            <a:ext cx="730384" cy="713725"/>
          </a:xfrm>
          <a:prstGeom prst="ellipse">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endParaRPr lang="en-GB" dirty="0">
              <a:latin typeface="Tahoma" panose="020B0604030504040204" pitchFamily="34" charset="0"/>
              <a:ea typeface="Tahoma" panose="020B0604030504040204" pitchFamily="34" charset="0"/>
              <a:cs typeface="Tahoma" panose="020B0604030504040204" pitchFamily="34" charset="0"/>
            </a:endParaRPr>
          </a:p>
        </p:txBody>
      </p:sp>
      <p:sp>
        <p:nvSpPr>
          <p:cNvPr id="7" name="TextBox 6"/>
          <p:cNvSpPr txBox="1"/>
          <p:nvPr/>
        </p:nvSpPr>
        <p:spPr>
          <a:xfrm>
            <a:off x="610263" y="1047144"/>
            <a:ext cx="751396" cy="646331"/>
          </a:xfrm>
          <a:prstGeom prst="rect">
            <a:avLst/>
          </a:prstGeom>
          <a:noFill/>
        </p:spPr>
        <p:txBody>
          <a:bodyPr wrap="square" rtlCol="0">
            <a:spAutoFit/>
          </a:bodyPr>
          <a:lstStyle/>
          <a:p>
            <a:r>
              <a:rPr lang="en-GB" dirty="0">
                <a:latin typeface="Tahoma" panose="020B0604030504040204" pitchFamily="34" charset="0"/>
                <a:ea typeface="Tahoma" panose="020B0604030504040204" pitchFamily="34" charset="0"/>
                <a:cs typeface="Tahoma" panose="020B0604030504040204" pitchFamily="34" charset="0"/>
              </a:rPr>
              <a:t>Year One</a:t>
            </a:r>
          </a:p>
        </p:txBody>
      </p:sp>
      <p:sp>
        <p:nvSpPr>
          <p:cNvPr id="64" name="Oval 63"/>
          <p:cNvSpPr/>
          <p:nvPr/>
        </p:nvSpPr>
        <p:spPr>
          <a:xfrm>
            <a:off x="5480787" y="962664"/>
            <a:ext cx="965765" cy="952154"/>
          </a:xfrm>
          <a:prstGeom prst="ellipse">
            <a:avLst/>
          </a:prstGeom>
          <a:ln>
            <a:solidFill>
              <a:schemeClr val="tx1"/>
            </a:solidFill>
          </a:ln>
        </p:spPr>
        <p:style>
          <a:lnRef idx="3">
            <a:schemeClr val="lt1"/>
          </a:lnRef>
          <a:fillRef idx="1">
            <a:schemeClr val="accent3"/>
          </a:fillRef>
          <a:effectRef idx="1">
            <a:schemeClr val="accent3"/>
          </a:effectRef>
          <a:fontRef idx="minor">
            <a:schemeClr val="lt1"/>
          </a:fontRef>
        </p:style>
        <p:txBody>
          <a:bodyPr rtlCol="0" anchor="ctr"/>
          <a:lstStyle/>
          <a:p>
            <a:endParaRPr lang="en-GB" dirty="0">
              <a:latin typeface="Tahoma" panose="020B0604030504040204" pitchFamily="34" charset="0"/>
              <a:ea typeface="Tahoma" panose="020B0604030504040204" pitchFamily="34" charset="0"/>
              <a:cs typeface="Tahoma" panose="020B0604030504040204" pitchFamily="34" charset="0"/>
            </a:endParaRPr>
          </a:p>
        </p:txBody>
      </p:sp>
      <p:sp>
        <p:nvSpPr>
          <p:cNvPr id="68" name="Oval 67"/>
          <p:cNvSpPr/>
          <p:nvPr/>
        </p:nvSpPr>
        <p:spPr>
          <a:xfrm>
            <a:off x="5609896" y="1071172"/>
            <a:ext cx="730384" cy="713725"/>
          </a:xfrm>
          <a:prstGeom prst="ellipse">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endParaRPr lang="en-GB" dirty="0">
              <a:latin typeface="Tahoma" panose="020B0604030504040204" pitchFamily="34" charset="0"/>
              <a:ea typeface="Tahoma" panose="020B0604030504040204" pitchFamily="34" charset="0"/>
              <a:cs typeface="Tahoma" panose="020B0604030504040204" pitchFamily="34" charset="0"/>
            </a:endParaRPr>
          </a:p>
        </p:txBody>
      </p:sp>
      <p:sp>
        <p:nvSpPr>
          <p:cNvPr id="72" name="TextBox 71"/>
          <p:cNvSpPr txBox="1"/>
          <p:nvPr/>
        </p:nvSpPr>
        <p:spPr>
          <a:xfrm>
            <a:off x="5595434" y="1113948"/>
            <a:ext cx="751396" cy="646331"/>
          </a:xfrm>
          <a:prstGeom prst="rect">
            <a:avLst/>
          </a:prstGeom>
          <a:noFill/>
        </p:spPr>
        <p:txBody>
          <a:bodyPr wrap="square" rtlCol="0">
            <a:spAutoFit/>
          </a:bodyPr>
          <a:lstStyle/>
          <a:p>
            <a:r>
              <a:rPr lang="en-GB" dirty="0">
                <a:latin typeface="Tahoma" panose="020B0604030504040204" pitchFamily="34" charset="0"/>
                <a:ea typeface="Tahoma" panose="020B0604030504040204" pitchFamily="34" charset="0"/>
                <a:cs typeface="Tahoma" panose="020B0604030504040204" pitchFamily="34" charset="0"/>
              </a:rPr>
              <a:t>Year Two</a:t>
            </a:r>
          </a:p>
        </p:txBody>
      </p:sp>
      <p:grpSp>
        <p:nvGrpSpPr>
          <p:cNvPr id="4" name="Group 3"/>
          <p:cNvGrpSpPr/>
          <p:nvPr/>
        </p:nvGrpSpPr>
        <p:grpSpPr>
          <a:xfrm>
            <a:off x="9308501" y="1654170"/>
            <a:ext cx="965765" cy="952154"/>
            <a:chOff x="9428255" y="2067633"/>
            <a:chExt cx="965765" cy="952154"/>
          </a:xfrm>
        </p:grpSpPr>
        <p:sp>
          <p:nvSpPr>
            <p:cNvPr id="77" name="Oval 76"/>
            <p:cNvSpPr/>
            <p:nvPr/>
          </p:nvSpPr>
          <p:spPr>
            <a:xfrm>
              <a:off x="9428255" y="2067633"/>
              <a:ext cx="965765" cy="952154"/>
            </a:xfrm>
            <a:prstGeom prst="ellipse">
              <a:avLst/>
            </a:prstGeom>
            <a:ln>
              <a:solidFill>
                <a:schemeClr val="tx1"/>
              </a:solidFill>
            </a:ln>
          </p:spPr>
          <p:style>
            <a:lnRef idx="3">
              <a:schemeClr val="lt1"/>
            </a:lnRef>
            <a:fillRef idx="1">
              <a:schemeClr val="accent3"/>
            </a:fillRef>
            <a:effectRef idx="1">
              <a:schemeClr val="accent3"/>
            </a:effectRef>
            <a:fontRef idx="minor">
              <a:schemeClr val="lt1"/>
            </a:fontRef>
          </p:style>
          <p:txBody>
            <a:bodyPr rtlCol="0" anchor="ctr"/>
            <a:lstStyle/>
            <a:p>
              <a:endParaRPr lang="en-GB" dirty="0">
                <a:latin typeface="Tahoma" panose="020B0604030504040204" pitchFamily="34" charset="0"/>
                <a:ea typeface="Tahoma" panose="020B0604030504040204" pitchFamily="34" charset="0"/>
                <a:cs typeface="Tahoma" panose="020B0604030504040204" pitchFamily="34" charset="0"/>
              </a:endParaRPr>
            </a:p>
          </p:txBody>
        </p:sp>
        <p:sp>
          <p:nvSpPr>
            <p:cNvPr id="78" name="Oval 77"/>
            <p:cNvSpPr/>
            <p:nvPr/>
          </p:nvSpPr>
          <p:spPr>
            <a:xfrm>
              <a:off x="9557364" y="2176141"/>
              <a:ext cx="730384" cy="713725"/>
            </a:xfrm>
            <a:prstGeom prst="ellipse">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endParaRPr lang="en-GB" dirty="0">
                <a:latin typeface="Tahoma" panose="020B0604030504040204" pitchFamily="34" charset="0"/>
                <a:ea typeface="Tahoma" panose="020B0604030504040204" pitchFamily="34" charset="0"/>
                <a:cs typeface="Tahoma" panose="020B0604030504040204" pitchFamily="34" charset="0"/>
              </a:endParaRPr>
            </a:p>
          </p:txBody>
        </p:sp>
        <p:sp>
          <p:nvSpPr>
            <p:cNvPr id="79" name="TextBox 78"/>
            <p:cNvSpPr txBox="1"/>
            <p:nvPr/>
          </p:nvSpPr>
          <p:spPr>
            <a:xfrm>
              <a:off x="9557364" y="2231288"/>
              <a:ext cx="751396" cy="615553"/>
            </a:xfrm>
            <a:prstGeom prst="rect">
              <a:avLst/>
            </a:prstGeom>
            <a:noFill/>
          </p:spPr>
          <p:txBody>
            <a:bodyPr wrap="square" rtlCol="0">
              <a:spAutoFit/>
            </a:bodyPr>
            <a:lstStyle/>
            <a:p>
              <a:r>
                <a:rPr lang="en-GB" dirty="0">
                  <a:latin typeface="Tahoma" panose="020B0604030504040204" pitchFamily="34" charset="0"/>
                  <a:ea typeface="Tahoma" panose="020B0604030504040204" pitchFamily="34" charset="0"/>
                  <a:cs typeface="Tahoma" panose="020B0604030504040204" pitchFamily="34" charset="0"/>
                </a:rPr>
                <a:t>Year </a:t>
              </a:r>
              <a:r>
                <a:rPr lang="en-GB" sz="1600" dirty="0">
                  <a:latin typeface="Tahoma" panose="020B0604030504040204" pitchFamily="34" charset="0"/>
                  <a:ea typeface="Tahoma" panose="020B0604030504040204" pitchFamily="34" charset="0"/>
                  <a:cs typeface="Tahoma" panose="020B0604030504040204" pitchFamily="34" charset="0"/>
                </a:rPr>
                <a:t>Three</a:t>
              </a:r>
            </a:p>
          </p:txBody>
        </p:sp>
      </p:grpSp>
      <p:sp>
        <p:nvSpPr>
          <p:cNvPr id="80" name="Oval 79"/>
          <p:cNvSpPr/>
          <p:nvPr/>
        </p:nvSpPr>
        <p:spPr>
          <a:xfrm>
            <a:off x="5158202" y="3206313"/>
            <a:ext cx="965765" cy="952154"/>
          </a:xfrm>
          <a:prstGeom prst="ellipse">
            <a:avLst/>
          </a:prstGeom>
          <a:ln>
            <a:solidFill>
              <a:schemeClr val="tx1"/>
            </a:solidFill>
          </a:ln>
        </p:spPr>
        <p:style>
          <a:lnRef idx="3">
            <a:schemeClr val="lt1"/>
          </a:lnRef>
          <a:fillRef idx="1">
            <a:schemeClr val="accent3"/>
          </a:fillRef>
          <a:effectRef idx="1">
            <a:schemeClr val="accent3"/>
          </a:effectRef>
          <a:fontRef idx="minor">
            <a:schemeClr val="lt1"/>
          </a:fontRef>
        </p:style>
        <p:txBody>
          <a:bodyPr rtlCol="0" anchor="ctr"/>
          <a:lstStyle/>
          <a:p>
            <a:endParaRPr lang="en-GB" dirty="0">
              <a:latin typeface="Tahoma" panose="020B0604030504040204" pitchFamily="34" charset="0"/>
              <a:ea typeface="Tahoma" panose="020B0604030504040204" pitchFamily="34" charset="0"/>
              <a:cs typeface="Tahoma" panose="020B0604030504040204" pitchFamily="34" charset="0"/>
            </a:endParaRPr>
          </a:p>
        </p:txBody>
      </p:sp>
      <p:sp>
        <p:nvSpPr>
          <p:cNvPr id="81" name="Oval 80"/>
          <p:cNvSpPr/>
          <p:nvPr/>
        </p:nvSpPr>
        <p:spPr>
          <a:xfrm>
            <a:off x="5242326" y="3296567"/>
            <a:ext cx="730384" cy="713725"/>
          </a:xfrm>
          <a:prstGeom prst="ellipse">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endParaRPr lang="en-GB" dirty="0">
              <a:latin typeface="Tahoma" panose="020B0604030504040204" pitchFamily="34" charset="0"/>
              <a:ea typeface="Tahoma" panose="020B0604030504040204" pitchFamily="34" charset="0"/>
              <a:cs typeface="Tahoma" panose="020B0604030504040204" pitchFamily="34" charset="0"/>
            </a:endParaRPr>
          </a:p>
        </p:txBody>
      </p:sp>
      <p:sp>
        <p:nvSpPr>
          <p:cNvPr id="82" name="TextBox 81"/>
          <p:cNvSpPr txBox="1"/>
          <p:nvPr/>
        </p:nvSpPr>
        <p:spPr>
          <a:xfrm>
            <a:off x="5291178" y="3345201"/>
            <a:ext cx="751396" cy="646331"/>
          </a:xfrm>
          <a:prstGeom prst="rect">
            <a:avLst/>
          </a:prstGeom>
          <a:noFill/>
        </p:spPr>
        <p:txBody>
          <a:bodyPr wrap="square" rtlCol="0">
            <a:spAutoFit/>
          </a:bodyPr>
          <a:lstStyle/>
          <a:p>
            <a:r>
              <a:rPr lang="en-GB" dirty="0">
                <a:latin typeface="Tahoma" panose="020B0604030504040204" pitchFamily="34" charset="0"/>
                <a:ea typeface="Tahoma" panose="020B0604030504040204" pitchFamily="34" charset="0"/>
                <a:cs typeface="Tahoma" panose="020B0604030504040204" pitchFamily="34" charset="0"/>
              </a:rPr>
              <a:t>Year Four</a:t>
            </a:r>
          </a:p>
        </p:txBody>
      </p:sp>
      <p:sp>
        <p:nvSpPr>
          <p:cNvPr id="83" name="Oval 82"/>
          <p:cNvSpPr/>
          <p:nvPr/>
        </p:nvSpPr>
        <p:spPr>
          <a:xfrm>
            <a:off x="8954193" y="5361178"/>
            <a:ext cx="965765" cy="952154"/>
          </a:xfrm>
          <a:prstGeom prst="ellipse">
            <a:avLst/>
          </a:prstGeom>
          <a:ln>
            <a:solidFill>
              <a:schemeClr val="tx1"/>
            </a:solidFill>
          </a:ln>
        </p:spPr>
        <p:style>
          <a:lnRef idx="3">
            <a:schemeClr val="lt1"/>
          </a:lnRef>
          <a:fillRef idx="1">
            <a:schemeClr val="accent3"/>
          </a:fillRef>
          <a:effectRef idx="1">
            <a:schemeClr val="accent3"/>
          </a:effectRef>
          <a:fontRef idx="minor">
            <a:schemeClr val="lt1"/>
          </a:fontRef>
        </p:style>
        <p:txBody>
          <a:bodyPr rtlCol="0" anchor="ctr"/>
          <a:lstStyle/>
          <a:p>
            <a:endParaRPr lang="en-GB" dirty="0">
              <a:latin typeface="Tahoma" panose="020B0604030504040204" pitchFamily="34" charset="0"/>
              <a:ea typeface="Tahoma" panose="020B0604030504040204" pitchFamily="34" charset="0"/>
              <a:cs typeface="Tahoma" panose="020B0604030504040204" pitchFamily="34" charset="0"/>
            </a:endParaRPr>
          </a:p>
        </p:txBody>
      </p:sp>
      <p:sp>
        <p:nvSpPr>
          <p:cNvPr id="84" name="Oval 83"/>
          <p:cNvSpPr/>
          <p:nvPr/>
        </p:nvSpPr>
        <p:spPr>
          <a:xfrm>
            <a:off x="9071883" y="5466111"/>
            <a:ext cx="730384" cy="713725"/>
          </a:xfrm>
          <a:prstGeom prst="ellipse">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endParaRPr lang="en-GB" dirty="0">
              <a:latin typeface="Tahoma" panose="020B0604030504040204" pitchFamily="34" charset="0"/>
              <a:ea typeface="Tahoma" panose="020B0604030504040204" pitchFamily="34" charset="0"/>
              <a:cs typeface="Tahoma" panose="020B0604030504040204" pitchFamily="34" charset="0"/>
            </a:endParaRPr>
          </a:p>
        </p:txBody>
      </p:sp>
      <p:sp>
        <p:nvSpPr>
          <p:cNvPr id="85" name="TextBox 84"/>
          <p:cNvSpPr txBox="1"/>
          <p:nvPr/>
        </p:nvSpPr>
        <p:spPr>
          <a:xfrm>
            <a:off x="9155871" y="5480393"/>
            <a:ext cx="751396" cy="646331"/>
          </a:xfrm>
          <a:prstGeom prst="rect">
            <a:avLst/>
          </a:prstGeom>
          <a:noFill/>
        </p:spPr>
        <p:txBody>
          <a:bodyPr wrap="square" rtlCol="0">
            <a:spAutoFit/>
          </a:bodyPr>
          <a:lstStyle/>
          <a:p>
            <a:r>
              <a:rPr lang="en-GB" dirty="0">
                <a:latin typeface="Tahoma" panose="020B0604030504040204" pitchFamily="34" charset="0"/>
                <a:ea typeface="Tahoma" panose="020B0604030504040204" pitchFamily="34" charset="0"/>
                <a:cs typeface="Tahoma" panose="020B0604030504040204" pitchFamily="34" charset="0"/>
              </a:rPr>
              <a:t>Year Six</a:t>
            </a:r>
          </a:p>
        </p:txBody>
      </p:sp>
      <p:grpSp>
        <p:nvGrpSpPr>
          <p:cNvPr id="3" name="Group 2"/>
          <p:cNvGrpSpPr/>
          <p:nvPr/>
        </p:nvGrpSpPr>
        <p:grpSpPr>
          <a:xfrm>
            <a:off x="2181831" y="4542877"/>
            <a:ext cx="965765" cy="952154"/>
            <a:chOff x="2266024" y="4469297"/>
            <a:chExt cx="965765" cy="952154"/>
          </a:xfrm>
        </p:grpSpPr>
        <p:sp>
          <p:nvSpPr>
            <p:cNvPr id="86" name="Oval 85"/>
            <p:cNvSpPr/>
            <p:nvPr/>
          </p:nvSpPr>
          <p:spPr>
            <a:xfrm>
              <a:off x="2266024" y="4469297"/>
              <a:ext cx="965765" cy="952154"/>
            </a:xfrm>
            <a:prstGeom prst="ellipse">
              <a:avLst/>
            </a:prstGeom>
            <a:ln>
              <a:solidFill>
                <a:schemeClr val="tx1"/>
              </a:solidFill>
            </a:ln>
          </p:spPr>
          <p:style>
            <a:lnRef idx="3">
              <a:schemeClr val="lt1"/>
            </a:lnRef>
            <a:fillRef idx="1">
              <a:schemeClr val="accent3"/>
            </a:fillRef>
            <a:effectRef idx="1">
              <a:schemeClr val="accent3"/>
            </a:effectRef>
            <a:fontRef idx="minor">
              <a:schemeClr val="lt1"/>
            </a:fontRef>
          </p:style>
          <p:txBody>
            <a:bodyPr rtlCol="0" anchor="ctr"/>
            <a:lstStyle/>
            <a:p>
              <a:endParaRPr lang="en-GB" dirty="0">
                <a:latin typeface="Tahoma" panose="020B0604030504040204" pitchFamily="34" charset="0"/>
                <a:ea typeface="Tahoma" panose="020B0604030504040204" pitchFamily="34" charset="0"/>
                <a:cs typeface="Tahoma" panose="020B0604030504040204" pitchFamily="34" charset="0"/>
              </a:endParaRPr>
            </a:p>
          </p:txBody>
        </p:sp>
        <p:sp>
          <p:nvSpPr>
            <p:cNvPr id="87" name="Oval 86"/>
            <p:cNvSpPr/>
            <p:nvPr/>
          </p:nvSpPr>
          <p:spPr>
            <a:xfrm>
              <a:off x="2395133" y="4577805"/>
              <a:ext cx="730384" cy="713725"/>
            </a:xfrm>
            <a:prstGeom prst="ellipse">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endParaRPr lang="en-GB" dirty="0">
                <a:latin typeface="Tahoma" panose="020B0604030504040204" pitchFamily="34" charset="0"/>
                <a:ea typeface="Tahoma" panose="020B0604030504040204" pitchFamily="34" charset="0"/>
                <a:cs typeface="Tahoma" panose="020B0604030504040204" pitchFamily="34" charset="0"/>
              </a:endParaRPr>
            </a:p>
          </p:txBody>
        </p:sp>
        <p:sp>
          <p:nvSpPr>
            <p:cNvPr id="88" name="TextBox 87"/>
            <p:cNvSpPr txBox="1"/>
            <p:nvPr/>
          </p:nvSpPr>
          <p:spPr>
            <a:xfrm>
              <a:off x="2380671" y="4620581"/>
              <a:ext cx="751396" cy="646331"/>
            </a:xfrm>
            <a:prstGeom prst="rect">
              <a:avLst/>
            </a:prstGeom>
            <a:noFill/>
          </p:spPr>
          <p:txBody>
            <a:bodyPr wrap="square" rtlCol="0">
              <a:spAutoFit/>
            </a:bodyPr>
            <a:lstStyle/>
            <a:p>
              <a:r>
                <a:rPr lang="en-GB" dirty="0">
                  <a:latin typeface="Tahoma" panose="020B0604030504040204" pitchFamily="34" charset="0"/>
                  <a:ea typeface="Tahoma" panose="020B0604030504040204" pitchFamily="34" charset="0"/>
                  <a:cs typeface="Tahoma" panose="020B0604030504040204" pitchFamily="34" charset="0"/>
                </a:rPr>
                <a:t>Year Five</a:t>
              </a:r>
            </a:p>
          </p:txBody>
        </p:sp>
      </p:grpSp>
      <p:sp>
        <p:nvSpPr>
          <p:cNvPr id="89" name="Speech Bubble: Rectangle with Corners Rounded 53">
            <a:extLst>
              <a:ext uri="{FF2B5EF4-FFF2-40B4-BE49-F238E27FC236}">
                <a16:creationId xmlns:a16="http://schemas.microsoft.com/office/drawing/2014/main" id="{01A8C8DB-99FC-4022-9E65-9943E9732110}"/>
              </a:ext>
            </a:extLst>
          </p:cNvPr>
          <p:cNvSpPr/>
          <p:nvPr/>
        </p:nvSpPr>
        <p:spPr>
          <a:xfrm>
            <a:off x="6454794" y="2563173"/>
            <a:ext cx="1778684" cy="1241210"/>
          </a:xfrm>
          <a:prstGeom prst="wedgeRoundRectCallout">
            <a:avLst>
              <a:gd name="adj1" fmla="val -72026"/>
              <a:gd name="adj2" fmla="val 24859"/>
              <a:gd name="adj3" fmla="val 16667"/>
            </a:avLst>
          </a:prstGeom>
          <a:ln>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r>
              <a:rPr lang="en-GB" sz="900" b="1" dirty="0">
                <a:solidFill>
                  <a:schemeClr val="tx1"/>
                </a:solidFill>
                <a:latin typeface="Tahoma" panose="020B0604030504040204" pitchFamily="34" charset="0"/>
                <a:ea typeface="Tahoma" panose="020B0604030504040204" pitchFamily="34" charset="0"/>
                <a:cs typeface="Tahoma" panose="020B0604030504040204" pitchFamily="34" charset="0"/>
              </a:rPr>
              <a:t>Bodies</a:t>
            </a:r>
          </a:p>
          <a:p>
            <a:r>
              <a:rPr lang="en-GB" sz="800" dirty="0">
                <a:solidFill>
                  <a:srgbClr val="000000"/>
                </a:solidFill>
                <a:latin typeface="Tahoma" panose="020B0604030504040204" pitchFamily="34" charset="0"/>
                <a:ea typeface="Tahoma" panose="020B0604030504040204" pitchFamily="34" charset="0"/>
                <a:cs typeface="Tahoma" panose="020B0604030504040204" pitchFamily="34" charset="0"/>
              </a:rPr>
              <a:t>Children will use pen, charcoal, felt tip, make </a:t>
            </a:r>
            <a:r>
              <a:rPr lang="en-GB" sz="800" dirty="0" err="1">
                <a:solidFill>
                  <a:srgbClr val="000000"/>
                </a:solidFill>
                <a:latin typeface="Tahoma" panose="020B0604030504040204" pitchFamily="34" charset="0"/>
                <a:ea typeface="Tahoma" panose="020B0604030504040204" pitchFamily="34" charset="0"/>
                <a:cs typeface="Tahoma" panose="020B0604030504040204" pitchFamily="34" charset="0"/>
              </a:rPr>
              <a:t>maquettes</a:t>
            </a:r>
            <a:r>
              <a:rPr lang="en-GB" sz="800" dirty="0">
                <a:solidFill>
                  <a:srgbClr val="000000"/>
                </a:solidFill>
                <a:latin typeface="Tahoma" panose="020B0604030504040204" pitchFamily="34" charset="0"/>
                <a:ea typeface="Tahoma" panose="020B0604030504040204" pitchFamily="34" charset="0"/>
                <a:cs typeface="Tahoma" panose="020B0604030504040204" pitchFamily="34" charset="0"/>
              </a:rPr>
              <a:t>, make paper clothes and sculpt Giacometti-inspired models. They will explore the work </a:t>
            </a:r>
            <a:r>
              <a:rPr lang="en-GB" sz="800" dirty="0" err="1">
                <a:solidFill>
                  <a:srgbClr val="000000"/>
                </a:solidFill>
                <a:latin typeface="Tahoma" panose="020B0604030504040204" pitchFamily="34" charset="0"/>
                <a:ea typeface="Tahoma" panose="020B0604030504040204" pitchFamily="34" charset="0"/>
                <a:cs typeface="Tahoma" panose="020B0604030504040204" pitchFamily="34" charset="0"/>
              </a:rPr>
              <a:t>ofJulian</a:t>
            </a:r>
            <a:r>
              <a:rPr lang="en-GB" sz="800" dirty="0">
                <a:solidFill>
                  <a:srgbClr val="000000"/>
                </a:solidFill>
                <a:latin typeface="Tahoma" panose="020B0604030504040204" pitchFamily="34" charset="0"/>
                <a:ea typeface="Tahoma" panose="020B0604030504040204" pitchFamily="34" charset="0"/>
                <a:cs typeface="Tahoma" panose="020B0604030504040204" pitchFamily="34" charset="0"/>
              </a:rPr>
              <a:t> Opie, Alberto Giacometti and Henry Moore. </a:t>
            </a:r>
            <a:endParaRPr lang="en-GB" sz="800" dirty="0">
              <a:latin typeface="Tahoma" panose="020B0604030504040204" pitchFamily="34" charset="0"/>
              <a:ea typeface="Tahoma" panose="020B0604030504040204" pitchFamily="34" charset="0"/>
              <a:cs typeface="Tahoma" panose="020B0604030504040204" pitchFamily="34" charset="0"/>
            </a:endParaRPr>
          </a:p>
          <a:p>
            <a:endParaRPr lang="en-GB" sz="800" dirty="0">
              <a:solidFill>
                <a:schemeClr val="tx1"/>
              </a:solidFill>
              <a:latin typeface="Tahoma" panose="020B0604030504040204" pitchFamily="34" charset="0"/>
              <a:ea typeface="Tahoma" panose="020B0604030504040204" pitchFamily="34" charset="0"/>
              <a:cs typeface="Tahoma" panose="020B0604030504040204" pitchFamily="34" charset="0"/>
            </a:endParaRPr>
          </a:p>
        </p:txBody>
      </p:sp>
      <p:sp>
        <p:nvSpPr>
          <p:cNvPr id="42" name="Speech Bubble: Rectangle with Corners Rounded 41">
            <a:extLst>
              <a:ext uri="{FF2B5EF4-FFF2-40B4-BE49-F238E27FC236}">
                <a16:creationId xmlns:a16="http://schemas.microsoft.com/office/drawing/2014/main" id="{E8404167-B330-416D-953D-3BA94B0F1EB2}"/>
              </a:ext>
            </a:extLst>
          </p:cNvPr>
          <p:cNvSpPr/>
          <p:nvPr/>
        </p:nvSpPr>
        <p:spPr>
          <a:xfrm>
            <a:off x="6325233" y="5347063"/>
            <a:ext cx="2061715" cy="825762"/>
          </a:xfrm>
          <a:prstGeom prst="wedgeRoundRectCallout">
            <a:avLst>
              <a:gd name="adj1" fmla="val 74498"/>
              <a:gd name="adj2" fmla="val -26686"/>
              <a:gd name="adj3" fmla="val 16667"/>
            </a:avLst>
          </a:prstGeom>
          <a:ln>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r>
              <a:rPr lang="en-GB" sz="900" b="1" dirty="0">
                <a:solidFill>
                  <a:schemeClr val="tx1"/>
                </a:solidFill>
                <a:latin typeface="Tahoma" panose="020B0604030504040204" pitchFamily="34" charset="0"/>
                <a:ea typeface="Tahoma" panose="020B0604030504040204" pitchFamily="34" charset="0"/>
                <a:cs typeface="Tahoma" panose="020B0604030504040204" pitchFamily="34" charset="0"/>
              </a:rPr>
              <a:t>Collage: </a:t>
            </a:r>
            <a:r>
              <a:rPr lang="en-GB" sz="900" dirty="0">
                <a:solidFill>
                  <a:schemeClr val="tx1"/>
                </a:solidFill>
                <a:latin typeface="Tahoma" panose="020B0604030504040204" pitchFamily="34" charset="0"/>
                <a:ea typeface="Tahoma" panose="020B0604030504040204" pitchFamily="34" charset="0"/>
                <a:cs typeface="Tahoma" panose="020B0604030504040204" pitchFamily="34" charset="0"/>
              </a:rPr>
              <a:t>combined Science &amp; Art – use of paint effects and layering to tell a story based on “</a:t>
            </a:r>
            <a:r>
              <a:rPr lang="en-GB" sz="900" i="1" dirty="0">
                <a:solidFill>
                  <a:schemeClr val="tx1"/>
                </a:solidFill>
                <a:latin typeface="Tahoma" panose="020B0604030504040204" pitchFamily="34" charset="0"/>
                <a:ea typeface="Tahoma" panose="020B0604030504040204" pitchFamily="34" charset="0"/>
                <a:cs typeface="Tahoma" panose="020B0604030504040204" pitchFamily="34" charset="0"/>
              </a:rPr>
              <a:t>Moth – story of the adaptation of peppered moth</a:t>
            </a:r>
            <a:r>
              <a:rPr lang="en-GB" sz="900" dirty="0">
                <a:solidFill>
                  <a:schemeClr val="tx1"/>
                </a:solidFill>
                <a:latin typeface="Tahoma" panose="020B0604030504040204" pitchFamily="34" charset="0"/>
                <a:ea typeface="Tahoma" panose="020B0604030504040204" pitchFamily="34" charset="0"/>
                <a:cs typeface="Tahoma" panose="020B0604030504040204" pitchFamily="34" charset="0"/>
              </a:rPr>
              <a:t>”</a:t>
            </a:r>
          </a:p>
        </p:txBody>
      </p:sp>
      <p:sp>
        <p:nvSpPr>
          <p:cNvPr id="43" name="Speech Bubble: Rectangle with Corners Rounded 42">
            <a:extLst>
              <a:ext uri="{FF2B5EF4-FFF2-40B4-BE49-F238E27FC236}">
                <a16:creationId xmlns:a16="http://schemas.microsoft.com/office/drawing/2014/main" id="{EA14BF0B-74FD-4BDA-B48B-F4C9EC2B1884}"/>
              </a:ext>
            </a:extLst>
          </p:cNvPr>
          <p:cNvSpPr/>
          <p:nvPr/>
        </p:nvSpPr>
        <p:spPr>
          <a:xfrm>
            <a:off x="126120" y="2054816"/>
            <a:ext cx="1545741" cy="1316276"/>
          </a:xfrm>
          <a:prstGeom prst="wedgeRoundRectCallout">
            <a:avLst>
              <a:gd name="adj1" fmla="val -14295"/>
              <a:gd name="adj2" fmla="val -64608"/>
              <a:gd name="adj3" fmla="val 16667"/>
            </a:avLst>
          </a:prstGeom>
          <a:ln>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r>
              <a:rPr lang="en-GB" sz="900" b="1" dirty="0">
                <a:solidFill>
                  <a:schemeClr val="tx1"/>
                </a:solidFill>
                <a:latin typeface="Tahoma" panose="020B0604030504040204" pitchFamily="34" charset="0"/>
                <a:ea typeface="Tahoma" panose="020B0604030504040204" pitchFamily="34" charset="0"/>
                <a:cs typeface="Tahoma" panose="020B0604030504040204" pitchFamily="34" charset="0"/>
              </a:rPr>
              <a:t>Colour Creations</a:t>
            </a:r>
          </a:p>
          <a:p>
            <a:r>
              <a:rPr lang="en-GB" sz="800" dirty="0">
                <a:solidFill>
                  <a:srgbClr val="353535"/>
                </a:solidFill>
                <a:latin typeface="Tahoma" panose="020B0604030504040204" pitchFamily="34" charset="0"/>
              </a:rPr>
              <a:t>Children learn about primary colours, secondary colours, colour mixing, and light and shade, as well as look at the artwork of artists who use colours in interesting ways, namely </a:t>
            </a:r>
            <a:r>
              <a:rPr lang="en-GB" sz="800" dirty="0" err="1">
                <a:solidFill>
                  <a:srgbClr val="353535"/>
                </a:solidFill>
                <a:latin typeface="Tahoma" panose="020B0604030504040204" pitchFamily="34" charset="0"/>
              </a:rPr>
              <a:t>Kandinksy</a:t>
            </a:r>
            <a:r>
              <a:rPr lang="en-GB" sz="800" dirty="0">
                <a:solidFill>
                  <a:srgbClr val="353535"/>
                </a:solidFill>
                <a:latin typeface="Tahoma" panose="020B0604030504040204" pitchFamily="34" charset="0"/>
              </a:rPr>
              <a:t> and Mondrian.</a:t>
            </a:r>
            <a:endParaRPr lang="en-GB" sz="800" dirty="0">
              <a:latin typeface="Tahoma" panose="020B0604030504040204" pitchFamily="34" charset="0"/>
            </a:endParaRPr>
          </a:p>
          <a:p>
            <a:endParaRPr lang="en-GB" sz="800" b="1" dirty="0">
              <a:solidFill>
                <a:schemeClr val="tx1"/>
              </a:solidFill>
              <a:latin typeface="Tahoma" panose="020B0604030504040204" pitchFamily="34" charset="0"/>
              <a:ea typeface="Tahoma" panose="020B0604030504040204" pitchFamily="34" charset="0"/>
              <a:cs typeface="Tahoma" panose="020B0604030504040204" pitchFamily="34" charset="0"/>
            </a:endParaRPr>
          </a:p>
          <a:p>
            <a:endParaRPr lang="en-GB" sz="800" b="1" dirty="0">
              <a:solidFill>
                <a:schemeClr val="tx1"/>
              </a:solidFill>
              <a:latin typeface="Tahoma" panose="020B0604030504040204" pitchFamily="34" charset="0"/>
              <a:ea typeface="Tahoma" panose="020B0604030504040204" pitchFamily="34" charset="0"/>
              <a:cs typeface="Tahoma" panose="020B0604030504040204" pitchFamily="34" charset="0"/>
            </a:endParaRPr>
          </a:p>
        </p:txBody>
      </p:sp>
      <p:sp>
        <p:nvSpPr>
          <p:cNvPr id="44" name="Speech Bubble: Rectangle with Corners Rounded 43">
            <a:extLst>
              <a:ext uri="{FF2B5EF4-FFF2-40B4-BE49-F238E27FC236}">
                <a16:creationId xmlns:a16="http://schemas.microsoft.com/office/drawing/2014/main" id="{484B9005-8CB9-41AD-9C57-1994B88E1BBD}"/>
              </a:ext>
            </a:extLst>
          </p:cNvPr>
          <p:cNvSpPr/>
          <p:nvPr/>
        </p:nvSpPr>
        <p:spPr>
          <a:xfrm>
            <a:off x="1735375" y="1672889"/>
            <a:ext cx="2213024" cy="944156"/>
          </a:xfrm>
          <a:prstGeom prst="wedgeRoundRectCallout">
            <a:avLst>
              <a:gd name="adj1" fmla="val -65009"/>
              <a:gd name="adj2" fmla="val -59158"/>
              <a:gd name="adj3" fmla="val 16667"/>
            </a:avLst>
          </a:prstGeom>
          <a:ln>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r>
              <a:rPr lang="en-GB" sz="800" dirty="0">
                <a:solidFill>
                  <a:schemeClr val="tx1"/>
                </a:solidFill>
                <a:latin typeface="Tahoma" panose="020B0604030504040204" pitchFamily="34" charset="0"/>
                <a:ea typeface="Tahoma" panose="020B0604030504040204" pitchFamily="34" charset="0"/>
                <a:cs typeface="Tahoma" panose="020B0604030504040204" pitchFamily="34" charset="0"/>
              </a:rPr>
              <a:t> </a:t>
            </a:r>
            <a:r>
              <a:rPr lang="en-GB" sz="900" b="1" dirty="0">
                <a:solidFill>
                  <a:schemeClr val="tx1"/>
                </a:solidFill>
                <a:latin typeface="Tahoma" panose="020B0604030504040204" pitchFamily="34" charset="0"/>
                <a:ea typeface="Tahoma" panose="020B0604030504040204" pitchFamily="34" charset="0"/>
                <a:cs typeface="Tahoma" panose="020B0604030504040204" pitchFamily="34" charset="0"/>
              </a:rPr>
              <a:t>Let’s Sculpt!</a:t>
            </a:r>
          </a:p>
          <a:p>
            <a:r>
              <a:rPr lang="en-GB" sz="800" dirty="0">
                <a:solidFill>
                  <a:schemeClr val="tx1"/>
                </a:solidFill>
                <a:latin typeface="Tahoma" panose="020B0604030504040204" pitchFamily="34" charset="0"/>
                <a:ea typeface="Tahoma" panose="020B0604030504040204" pitchFamily="34" charset="0"/>
                <a:cs typeface="Tahoma" panose="020B0604030504040204" pitchFamily="34" charset="0"/>
              </a:rPr>
              <a:t>Find out about the artwork of 6 sculptors: Quinn, Hepworth, Reader, </a:t>
            </a:r>
            <a:r>
              <a:rPr lang="en-GB" sz="800" dirty="0" err="1">
                <a:solidFill>
                  <a:schemeClr val="tx1"/>
                </a:solidFill>
                <a:latin typeface="Tahoma" panose="020B0604030504040204" pitchFamily="34" charset="0"/>
                <a:ea typeface="Tahoma" panose="020B0604030504040204" pitchFamily="34" charset="0"/>
                <a:cs typeface="Tahoma" panose="020B0604030504040204" pitchFamily="34" charset="0"/>
              </a:rPr>
              <a:t>Townsley</a:t>
            </a:r>
            <a:r>
              <a:rPr lang="en-GB" sz="800" dirty="0">
                <a:solidFill>
                  <a:schemeClr val="tx1"/>
                </a:solidFill>
                <a:latin typeface="Tahoma" panose="020B0604030504040204" pitchFamily="34" charset="0"/>
                <a:ea typeface="Tahoma" panose="020B0604030504040204" pitchFamily="34" charset="0"/>
                <a:cs typeface="Tahoma" panose="020B0604030504040204" pitchFamily="34" charset="0"/>
              </a:rPr>
              <a:t>, Jamison and Rothschild. Learn about figurative and abstract artists; shapes and materials.</a:t>
            </a:r>
          </a:p>
          <a:p>
            <a:endParaRPr lang="en-GB" sz="800" dirty="0">
              <a:solidFill>
                <a:schemeClr val="tx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149629739"/>
      </p:ext>
    </p:extLst>
  </p:cSld>
  <p:clrMapOvr>
    <a:masterClrMapping/>
  </p:clrMapOvr>
</p:sld>
</file>

<file path=ppt/theme/theme1.xml><?xml version="1.0" encoding="utf-8"?>
<a:theme xmlns:a="http://schemas.openxmlformats.org/drawingml/2006/main" name="Office Theme">
  <a:themeElements>
    <a:clrScheme name="Template">
      <a:dk1>
        <a:srgbClr val="000000"/>
      </a:dk1>
      <a:lt1>
        <a:sysClr val="window" lastClr="FFFFFF"/>
      </a:lt1>
      <a:dk2>
        <a:srgbClr val="44546A"/>
      </a:dk2>
      <a:lt2>
        <a:srgbClr val="E7E6E6"/>
      </a:lt2>
      <a:accent1>
        <a:srgbClr val="FFFFCC"/>
      </a:accent1>
      <a:accent2>
        <a:srgbClr val="CCFFCC"/>
      </a:accent2>
      <a:accent3>
        <a:srgbClr val="CCECFF"/>
      </a:accent3>
      <a:accent4>
        <a:srgbClr val="FFDBB7"/>
      </a:accent4>
      <a:accent5>
        <a:srgbClr val="CCCCFF"/>
      </a:accent5>
      <a:accent6>
        <a:srgbClr val="E6E7E5"/>
      </a:accent6>
      <a:hlink>
        <a:srgbClr val="023160"/>
      </a:hlink>
      <a:folHlink>
        <a:srgbClr val="023160"/>
      </a:folHlink>
    </a:clrScheme>
    <a:fontScheme name="Century Gothic">
      <a:majorFont>
        <a:latin typeface="Century Gothic" panose="020F030202020403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F03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Master Template" id="{0C436E31-3B6D-458B-880F-B9508A4E8D2F}" vid="{6E0F1D72-D947-42BC-A17C-C34DB52FDAA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D766E143519B884C85C9966678F39B15" ma:contentTypeVersion="8" ma:contentTypeDescription="Create a new document." ma:contentTypeScope="" ma:versionID="66edf3cc50b1ed755940489e7e4e13f8">
  <xsd:schema xmlns:xsd="http://www.w3.org/2001/XMLSchema" xmlns:xs="http://www.w3.org/2001/XMLSchema" xmlns:p="http://schemas.microsoft.com/office/2006/metadata/properties" xmlns:ns3="5ab16166-38e5-4cd1-8bcb-4b9e2c469ff5" xmlns:ns4="49fed03b-671c-4b49-8b4f-277172b7f7b7" targetNamespace="http://schemas.microsoft.com/office/2006/metadata/properties" ma:root="true" ma:fieldsID="dfc7a03bb4a0822de3795a9710f71a14" ns3:_="" ns4:_="">
    <xsd:import namespace="5ab16166-38e5-4cd1-8bcb-4b9e2c469ff5"/>
    <xsd:import namespace="49fed03b-671c-4b49-8b4f-277172b7f7b7"/>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DateTaken"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ab16166-38e5-4cd1-8bcb-4b9e2c469ff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MediaServiceAutoTags" ma:internalName="MediaServiceAutoTags" ma:readOnly="true">
      <xsd:simpleType>
        <xsd:restriction base="dms:Text"/>
      </xsd:simpleType>
    </xsd:element>
    <xsd:element name="MediaServiceOCR" ma:index="11" nillable="true" ma:displayName="MediaServiceOCR" ma:internalName="MediaServiceOCR"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9fed03b-671c-4b49-8b4f-277172b7f7b7" elementFormDefault="qualified">
    <xsd:import namespace="http://schemas.microsoft.com/office/2006/documentManagement/types"/>
    <xsd:import namespace="http://schemas.microsoft.com/office/infopath/2007/PartnerControls"/>
    <xsd:element name="SharedWithUsers" ma:index="13"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4" nillable="true" ma:displayName="Shared With Details" ma:internalName="SharedWithDetails" ma:readOnly="true">
      <xsd:simpleType>
        <xsd:restriction base="dms:Note">
          <xsd:maxLength value="255"/>
        </xsd:restriction>
      </xsd:simpleType>
    </xsd:element>
    <xsd:element name="SharingHintHash" ma:index="15"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52F80A16-7BA4-4678-B0DE-EB1376B0DE55}">
  <ds:schemaRefs>
    <ds:schemaRef ds:uri="http://schemas.microsoft.com/sharepoint/v3/contenttype/forms"/>
  </ds:schemaRefs>
</ds:datastoreItem>
</file>

<file path=customXml/itemProps2.xml><?xml version="1.0" encoding="utf-8"?>
<ds:datastoreItem xmlns:ds="http://schemas.openxmlformats.org/officeDocument/2006/customXml" ds:itemID="{035445C6-F3CE-41F9-8673-DFD8BD3492B3}">
  <ds:schemaRefs>
    <ds:schemaRef ds:uri="5ab16166-38e5-4cd1-8bcb-4b9e2c469ff5"/>
    <ds:schemaRef ds:uri="http://schemas.microsoft.com/office/2006/documentManagement/types"/>
    <ds:schemaRef ds:uri="http://purl.org/dc/terms/"/>
    <ds:schemaRef ds:uri="http://purl.org/dc/dcmitype/"/>
    <ds:schemaRef ds:uri="http://www.w3.org/XML/1998/namespace"/>
    <ds:schemaRef ds:uri="49fed03b-671c-4b49-8b4f-277172b7f7b7"/>
    <ds:schemaRef ds:uri="http://schemas.microsoft.com/office/infopath/2007/PartnerControls"/>
    <ds:schemaRef ds:uri="http://schemas.openxmlformats.org/package/2006/metadata/core-properties"/>
    <ds:schemaRef ds:uri="http://schemas.microsoft.com/office/2006/metadata/properties"/>
    <ds:schemaRef ds:uri="http://purl.org/dc/elements/1.1/"/>
  </ds:schemaRefs>
</ds:datastoreItem>
</file>

<file path=customXml/itemProps3.xml><?xml version="1.0" encoding="utf-8"?>
<ds:datastoreItem xmlns:ds="http://schemas.openxmlformats.org/officeDocument/2006/customXml" ds:itemID="{DB41ABC0-198A-4314-A6BA-628B97AC4D1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ab16166-38e5-4cd1-8bcb-4b9e2c469ff5"/>
    <ds:schemaRef ds:uri="49fed03b-671c-4b49-8b4f-277172b7f7b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Master Template</Template>
  <TotalTime>15075</TotalTime>
  <Words>794</Words>
  <Application>Microsoft Macintosh PowerPoint</Application>
  <PresentationFormat>Widescreen</PresentationFormat>
  <Paragraphs>49</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Century Gothic</vt:lpstr>
      <vt:lpstr>Tahoma</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Josie Luff</dc:creator>
  <cp:lastModifiedBy>Alastair Haywood</cp:lastModifiedBy>
  <cp:revision>143</cp:revision>
  <dcterms:created xsi:type="dcterms:W3CDTF">2019-09-21T06:16:16Z</dcterms:created>
  <dcterms:modified xsi:type="dcterms:W3CDTF">2021-05-26T07:12:20Z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0x010100D766E143519B884C85C9966678F39B15</vt:lpwstr>
  </property>
</Properties>
</file>