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8" r:id="rId8"/>
    <p:sldId id="261" r:id="rId9"/>
    <p:sldId id="262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4"/>
  </p:normalViewPr>
  <p:slideViewPr>
    <p:cSldViewPr snapToGrid="0" snapToObjects="1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BD33-19F9-9C49-AF84-E06EFC8C915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Bledlow Ridge School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‘Meet the Teacher’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185595" y="3525032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Year 4</a:t>
            </a:r>
          </a:p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85595" y="4396959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Fri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day, </a:t>
            </a: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14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 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September 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2018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/>
              <a:t>Und</a:t>
            </a:r>
            <a:endParaRPr lang="en-US" b="1" dirty="0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01840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Events &amp; Visits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929390" y="2493051"/>
            <a:ext cx="989328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Friday 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5</a:t>
            </a:r>
            <a:r>
              <a:rPr lang="en-GB" sz="2800" b="1" baseline="30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October, 9.30am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Year 3 and 4 Harvest Performance</a:t>
            </a:r>
            <a:endParaRPr lang="en-GB" sz="28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36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Thursday 11</a:t>
            </a:r>
            <a:r>
              <a:rPr lang="en-GB" sz="2800" b="1" baseline="30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October, 3.30-6pm</a:t>
            </a:r>
            <a:endParaRPr lang="en-GB" sz="28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Parents Meeting</a:t>
            </a:r>
            <a:endParaRPr lang="en-GB" sz="28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36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Tuesday 16</a:t>
            </a:r>
            <a:r>
              <a:rPr lang="en-GB" sz="2800" b="1" baseline="30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8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October, 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4.30-8pm</a:t>
            </a:r>
            <a:endParaRPr lang="en-GB" sz="28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Parents Meeting</a:t>
            </a:r>
          </a:p>
          <a:p>
            <a:pPr>
              <a:spcAft>
                <a:spcPts val="0"/>
              </a:spcAft>
            </a:pPr>
            <a:endParaRPr lang="en-US" sz="2800" b="1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/>
              <a:t>Und</a:t>
            </a:r>
            <a:endParaRPr lang="en-US" b="1" dirty="0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018408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Events &amp; Visits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929390" y="2493051"/>
            <a:ext cx="989328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Monday 19</a:t>
            </a:r>
            <a:r>
              <a:rPr lang="en-GB" sz="2800" b="1" baseline="30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November, all day 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Visit to The Chiltern Outdoor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Museum with Year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3</a:t>
            </a:r>
            <a:endParaRPr lang="en-GB" sz="28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36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Date tbc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Schools Linking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Network: </a:t>
            </a:r>
            <a:r>
              <a:rPr lang="en-GB" sz="28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Understanding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Diversity - activity day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with Year 4 from Hamilton Academy, High Wycombe</a:t>
            </a:r>
          </a:p>
          <a:p>
            <a:pPr>
              <a:spcAft>
                <a:spcPts val="0"/>
              </a:spcAft>
            </a:pP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Thursday 13</a:t>
            </a:r>
            <a:r>
              <a:rPr lang="en-GB" sz="2800" b="1" baseline="30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</a:t>
            </a:r>
            <a:r>
              <a:rPr lang="en-GB" sz="28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 December, time tbc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Carol Service</a:t>
            </a:r>
            <a:endParaRPr lang="en-GB" sz="28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2800" b="1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Homework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779490" y="2316683"/>
            <a:ext cx="10561800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Homework will be set as follows:</a:t>
            </a:r>
          </a:p>
          <a:p>
            <a:pPr>
              <a:spcAft>
                <a:spcPts val="0"/>
              </a:spcAft>
            </a:pPr>
            <a:endParaRPr lang="en-GB" sz="32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Maths</a:t>
            </a:r>
            <a:r>
              <a:rPr lang="en-GB" sz="3200" b="1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</a:t>
            </a:r>
            <a:r>
              <a:rPr lang="en-GB" sz="32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Tasks to be completed online </a:t>
            </a:r>
            <a:r>
              <a:rPr lang="en-GB" sz="32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via </a:t>
            </a:r>
            <a:r>
              <a:rPr lang="en-GB" sz="3200" dirty="0" err="1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Mathletics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. Set on Friday, for the following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Thursday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.</a:t>
            </a:r>
            <a:endParaRPr lang="en-GB" sz="32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English:</a:t>
            </a:r>
            <a:r>
              <a:rPr lang="en-GB" sz="32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 Task set weekly, with one week to complete.</a:t>
            </a: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Spellings: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A spelling ‘rule’ and example words will be given out on Friday, for testing the following Friday.</a:t>
            </a:r>
            <a:endParaRPr lang="en-GB" sz="32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charset="0"/>
              <a:buChar char="•"/>
            </a:pP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Learning logs: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Tasks</a:t>
            </a:r>
            <a:r>
              <a:rPr lang="en-GB" sz="32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 set 4 times/term, with 2 weeks to complete.</a:t>
            </a:r>
          </a:p>
          <a:p>
            <a:pPr>
              <a:spcAft>
                <a:spcPts val="0"/>
              </a:spcAft>
            </a:pP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Other Useful Information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1209206" y="2233534"/>
            <a:ext cx="9773587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Teacher Availability</a:t>
            </a:r>
          </a:p>
          <a:p>
            <a:pPr algn="ctr">
              <a:spcAft>
                <a:spcPts val="0"/>
              </a:spcAft>
            </a:pPr>
            <a:endParaRPr lang="en-GB" sz="12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If you need to speak to a teacher, it is best to arrange an after-school appointment.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 will be able to give you quality time then, rather than a rushed meeting before school.</a:t>
            </a:r>
          </a:p>
          <a:p>
            <a:pPr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Of course, if there is an emergency, we will speak to you at any time.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Questions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25162" y="2847976"/>
            <a:ext cx="794167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Thank you for </a:t>
            </a:r>
            <a:r>
              <a:rPr lang="en-GB" sz="6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coming. </a:t>
            </a:r>
            <a:r>
              <a:rPr lang="en-GB" sz="60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</a:t>
            </a:r>
            <a:r>
              <a:rPr lang="en-GB" sz="6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re </a:t>
            </a:r>
            <a:r>
              <a:rPr lang="en-GB" sz="6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there any questions?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13648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Staff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96035" y="2743045"/>
            <a:ext cx="11081983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Class Teacher: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Bulmer</a:t>
            </a:r>
            <a:endParaRPr lang="en-GB" sz="36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>
              <a:spcAft>
                <a:spcPts val="600"/>
              </a:spcAft>
            </a:pP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PPA </a:t>
            </a: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Cover: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Ms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Dolan</a:t>
            </a:r>
          </a:p>
          <a:p>
            <a:pPr>
              <a:spcAft>
                <a:spcPts val="600"/>
              </a:spcAft>
            </a:pP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French: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Lyon</a:t>
            </a:r>
          </a:p>
          <a:p>
            <a:pPr>
              <a:spcAft>
                <a:spcPts val="600"/>
              </a:spcAft>
            </a:pPr>
            <a:r>
              <a:rPr lang="en-GB" sz="36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Teaching Assistant: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</a:t>
            </a:r>
            <a:r>
              <a:rPr lang="en-GB" sz="3600" dirty="0" err="1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Radnedge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Routines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341194" y="2743045"/>
            <a:ext cx="1144107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Bulmer teaches every day except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Wednesday, 8.40am – 11am </a:t>
            </a:r>
            <a:endParaRPr lang="en-GB" sz="36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Miss </a:t>
            </a: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Dolan teaches on 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Wednes</a:t>
            </a:r>
            <a:r>
              <a:rPr lang="en-GB" sz="36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day, 8.40am – 11am.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</a:t>
            </a:r>
            <a:r>
              <a:rPr lang="en-GB" sz="3600" dirty="0" err="1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Radnedge</a:t>
            </a:r>
            <a:r>
              <a:rPr lang="en-GB" sz="36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supports on Monday, Tuesday and Wednesday 11.15am – 3pm</a:t>
            </a: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.</a:t>
            </a:r>
            <a:endParaRPr lang="en-GB" sz="36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Lyon teaches French twice/week.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36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36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36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36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36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13648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What is Year 4 going to be like?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2800" b="1" dirty="0" smtClean="0">
                <a:solidFill>
                  <a:srgbClr val="1B4B77"/>
                </a:solidFill>
                <a:ea typeface="Calibri" charset="0"/>
                <a:cs typeface="Times New Roman" charset="0"/>
              </a:rPr>
              <a:t>From Changeover Day: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076">
            <a:off x="420074" y="3076876"/>
            <a:ext cx="6176651" cy="308832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6703">
            <a:off x="6335855" y="2345531"/>
            <a:ext cx="5336328" cy="407457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23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Timetable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r>
              <a:rPr lang="en-GB" sz="2800" dirty="0" smtClean="0">
                <a:solidFill>
                  <a:srgbClr val="1B4B77"/>
                </a:solidFill>
                <a:ea typeface="Calibri" charset="0"/>
                <a:cs typeface="Times New Roman" charset="0"/>
              </a:rPr>
              <a:t>(Copies </a:t>
            </a:r>
            <a:r>
              <a:rPr lang="en-GB" sz="2800" dirty="0">
                <a:solidFill>
                  <a:srgbClr val="1B4B77"/>
                </a:solidFill>
                <a:ea typeface="Calibri" charset="0"/>
                <a:cs typeface="Times New Roman" charset="0"/>
              </a:rPr>
              <a:t>will be provided for you to take </a:t>
            </a:r>
            <a:r>
              <a:rPr lang="en-GB" sz="2800" dirty="0" smtClean="0">
                <a:solidFill>
                  <a:srgbClr val="1B4B77"/>
                </a:solidFill>
                <a:ea typeface="Calibri" charset="0"/>
                <a:cs typeface="Times New Roman" charset="0"/>
              </a:rPr>
              <a:t>home)</a:t>
            </a:r>
            <a:endParaRPr lang="en-US" sz="2800" dirty="0"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9600" b="1" i="1" dirty="0">
                <a:ea typeface="Calibri" charset="0"/>
                <a:cs typeface="Times New Roman" charset="0"/>
              </a:rPr>
              <a:t> </a:t>
            </a:r>
            <a:endParaRPr lang="en-US" sz="9600" dirty="0"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Text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GB" sz="2800" dirty="0" smtClean="0">
              <a:solidFill>
                <a:srgbClr val="1B4B77"/>
              </a:solidFill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GB" sz="2800" dirty="0">
              <a:solidFill>
                <a:srgbClr val="1B4B77"/>
              </a:solidFill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GB" sz="2800" dirty="0" smtClean="0">
              <a:solidFill>
                <a:srgbClr val="1B4B77"/>
              </a:solidFill>
              <a:effectLst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GB" sz="2800" dirty="0" smtClean="0">
              <a:solidFill>
                <a:srgbClr val="1B4B77"/>
              </a:solidFill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595" y="2281001"/>
            <a:ext cx="7576963" cy="4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- Project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518509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779489" y="2493051"/>
            <a:ext cx="1065800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Our project this term is </a:t>
            </a:r>
            <a:r>
              <a:rPr lang="en-GB" sz="24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Man’s Basic Needs – Surviving his Environment.</a:t>
            </a: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This will include work in the following subject areas:</a:t>
            </a:r>
          </a:p>
          <a:p>
            <a:pPr algn="ctr">
              <a:spcAft>
                <a:spcPts val="0"/>
              </a:spcAft>
            </a:pPr>
            <a:endParaRPr lang="en-GB" sz="24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Humanities: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How man lived in the Stone Age, Iron Age, Bronze Age – climate, physical landscape, homes, communities, 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tools &amp;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weapons, activities</a:t>
            </a:r>
            <a:endParaRPr lang="en-GB" sz="24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Science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Finding food to meet our needs (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Classifying 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rees &amp; Plants)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and ‘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Where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does all the food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go?’ (Teeth &amp; Digestion, following on from Nutrition in Year 3)</a:t>
            </a:r>
            <a:endParaRPr lang="en-GB" sz="24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RE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How do religions start?</a:t>
            </a:r>
            <a:endParaRPr lang="en-GB" sz="24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Art/DT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Drawing (cave paintings), weaving, clay models, collage, cooking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English: Development of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character &amp; narrative, diaries and 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information texts based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around the novel 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‘</a:t>
            </a:r>
            <a:r>
              <a:rPr lang="en-GB" sz="2400" dirty="0" err="1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Stig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of the Dump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’.</a:t>
            </a:r>
            <a:endParaRPr lang="en-GB" sz="24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10290544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– Other Subjects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518509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779489" y="2493051"/>
            <a:ext cx="10658005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Outside the Project, we will also be covering: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/>
            </a:r>
            <a:b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</a:br>
            <a:endParaRPr lang="en-GB" sz="24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Maths: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Place Value, Addition &amp; Subtraction, Multiplication &amp; Division, Measurement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English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Guided Reading,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Grammar &amp; Punctuation, Spelling, Handwriting</a:t>
            </a:r>
            <a:endParaRPr lang="en-GB" sz="24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RE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Judaism – A Special Relationship based on a Covenant, followed by Christianity– The Role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of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Symbolism in the Christmas Story</a:t>
            </a:r>
            <a:endParaRPr lang="en-GB" sz="24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ICT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‘We are software developers’, ‘We are toy designers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’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PSCHE: Active Learning</a:t>
            </a:r>
            <a:endParaRPr lang="en-GB" sz="24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PE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: 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Invasion </a:t>
            </a:r>
            <a:r>
              <a:rPr lang="en-GB" sz="24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G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ames 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and 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Gym </a:t>
            </a:r>
            <a:r>
              <a:rPr lang="en-GB" sz="24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</a:t>
            </a:r>
            <a:r>
              <a:rPr lang="en-GB" sz="24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kills</a:t>
            </a:r>
            <a:endParaRPr lang="en-US" sz="24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Equipment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5" y="2308484"/>
            <a:ext cx="11863951" cy="149901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School has equipment available but it would be helpful if your child could bring in the following items: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Pencils for writing </a:t>
            </a: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(pens only once </a:t>
            </a: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a pen licence has been awarded)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Colouring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Pencils</a:t>
            </a: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Sharpener &amp; Rubber</a:t>
            </a:r>
            <a:endParaRPr lang="en-GB" sz="28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Ruler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Glue Stick and Whiteboard Pen</a:t>
            </a:r>
            <a:endParaRPr lang="en-GB" sz="28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Home reading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book</a:t>
            </a: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PE </a:t>
            </a:r>
            <a:r>
              <a:rPr lang="en-GB" sz="28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kit with trainers, in PE bag</a:t>
            </a: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PE Days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4" y="2493051"/>
            <a:ext cx="8091170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 have:</a:t>
            </a:r>
          </a:p>
          <a:p>
            <a:pPr>
              <a:spcAft>
                <a:spcPts val="0"/>
              </a:spcAft>
            </a:pP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PE on Tuesdays and Wednesdays</a:t>
            </a:r>
            <a:endParaRPr lang="en-GB" sz="28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Outdoor before half term/Indoor after half term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Children need to have suitable PE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kit</a:t>
            </a: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Long hair must be tied back</a:t>
            </a:r>
          </a:p>
          <a:p>
            <a:pPr marL="857250" indent="-8572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Earrings should be covered with tape or removed</a:t>
            </a:r>
          </a:p>
          <a:p>
            <a:pPr>
              <a:spcAft>
                <a:spcPts val="0"/>
              </a:spcAft>
            </a:pP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567</Words>
  <Application>Microsoft Office PowerPoint</Application>
  <PresentationFormat>Widescreen</PresentationFormat>
  <Paragraphs>233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Microsoft Yi Baiti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Haywood</dc:creator>
  <cp:lastModifiedBy>Joanna Bulmer.</cp:lastModifiedBy>
  <cp:revision>30</cp:revision>
  <dcterms:created xsi:type="dcterms:W3CDTF">2016-09-05T18:28:52Z</dcterms:created>
  <dcterms:modified xsi:type="dcterms:W3CDTF">2018-09-10T17:15:54Z</dcterms:modified>
</cp:coreProperties>
</file>