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9" r:id="rId2"/>
    <p:sldId id="296" r:id="rId3"/>
    <p:sldId id="297" r:id="rId4"/>
    <p:sldId id="298" r:id="rId5"/>
    <p:sldId id="259" r:id="rId6"/>
    <p:sldId id="260" r:id="rId7"/>
    <p:sldId id="261" r:id="rId8"/>
    <p:sldId id="333" r:id="rId9"/>
    <p:sldId id="334" r:id="rId10"/>
    <p:sldId id="335" r:id="rId11"/>
    <p:sldId id="336" r:id="rId12"/>
    <p:sldId id="337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512373"/>
    <a:srgbClr val="EF85CE"/>
    <a:srgbClr val="FF6699"/>
    <a:srgbClr val="F5B1E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6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36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1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27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5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3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1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6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5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8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6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4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8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500-word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744" y="2679542"/>
            <a:ext cx="5926606" cy="2436849"/>
          </a:xfrm>
        </p:spPr>
        <p:txBody>
          <a:bodyPr>
            <a:normAutofit/>
          </a:bodyPr>
          <a:lstStyle/>
          <a:p>
            <a:pPr algn="ctr" defTabSz="685814">
              <a:spcBef>
                <a:spcPts val="450"/>
              </a:spcBef>
              <a:defRPr/>
            </a:pPr>
            <a:r>
              <a:rPr lang="en-US" sz="2700" b="1" kern="0" dirty="0">
                <a:solidFill>
                  <a:srgbClr val="225D94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/>
            </a:r>
            <a:br>
              <a:rPr lang="en-US" sz="2700" b="1" kern="0" dirty="0">
                <a:solidFill>
                  <a:srgbClr val="225D94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</a:br>
            <a:r>
              <a:rPr lang="en-GB" sz="2700" i="1" kern="0" dirty="0">
                <a:solidFill>
                  <a:srgbClr val="171717"/>
                </a:solidFill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/>
            </a:r>
            <a:br>
              <a:rPr lang="en-GB" sz="2700" i="1" kern="0" dirty="0">
                <a:solidFill>
                  <a:srgbClr val="171717"/>
                </a:solidFill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</a:br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7D7FE91-F190-B051-21E8-6C7A54EBC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6" y="549965"/>
            <a:ext cx="4794248" cy="52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win?!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1548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grand final will take place in February 2024 at </a:t>
            </a:r>
            <a:r>
              <a:rPr lang="en-GB" b="1" dirty="0"/>
              <a:t>Buckingham Palace!</a:t>
            </a:r>
            <a:r>
              <a:rPr lang="en-GB" dirty="0"/>
              <a:t> The top 50 finalists will be invited, along with a parent or carer. The event will be featured in a special 500 Word programme with </a:t>
            </a:r>
            <a:r>
              <a:rPr lang="en-GB" b="1" dirty="0"/>
              <a:t>The One Show, on World Book Day on 7 March 2024.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two </a:t>
            </a:r>
            <a:r>
              <a:rPr lang="en-GB" b="1" dirty="0"/>
              <a:t>gold</a:t>
            </a:r>
            <a:r>
              <a:rPr lang="en-GB" dirty="0"/>
              <a:t> winners will receive the height of </a:t>
            </a:r>
            <a:r>
              <a:rPr lang="en-GB" b="1" dirty="0"/>
              <a:t>Sir Lenny Henry</a:t>
            </a:r>
            <a:r>
              <a:rPr lang="en-GB" dirty="0"/>
              <a:t> in books, as well as 500 books for their school – 1.9m!!!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806" y="1247934"/>
            <a:ext cx="3817393" cy="50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0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win?!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588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/>
              <a:t>The two </a:t>
            </a:r>
            <a:r>
              <a:rPr lang="en-GB" sz="4000" b="1" dirty="0"/>
              <a:t>silver</a:t>
            </a:r>
            <a:r>
              <a:rPr lang="en-GB" sz="4000" dirty="0"/>
              <a:t> winners will receive the height of </a:t>
            </a:r>
            <a:r>
              <a:rPr lang="en-GB" sz="4000" b="1" dirty="0"/>
              <a:t>Her Majesty the Queen</a:t>
            </a:r>
            <a:r>
              <a:rPr lang="en-GB" sz="4000" dirty="0"/>
              <a:t> in books – 1.7m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The two </a:t>
            </a:r>
            <a:r>
              <a:rPr lang="en-GB" sz="4000" b="1" dirty="0"/>
              <a:t>bronze</a:t>
            </a:r>
            <a:r>
              <a:rPr lang="en-GB" sz="4000" dirty="0"/>
              <a:t> winners will receive the average height of a 7 or 11 year old in books – 1.4m (</a:t>
            </a:r>
            <a:r>
              <a:rPr lang="en-GB" sz="4000" dirty="0" err="1"/>
              <a:t>approx</a:t>
            </a:r>
            <a:r>
              <a:rPr lang="en-GB" sz="4000" dirty="0"/>
              <a:t>!)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320" y="641971"/>
            <a:ext cx="3884350" cy="60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Reflection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6228080"/>
            <a:ext cx="478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500 Words - BBC Teach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44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Dream 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281"/>
            <a:ext cx="8596668" cy="469008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 smtClean="0"/>
              <a:t>Dream </a:t>
            </a:r>
            <a:r>
              <a:rPr lang="en-GB" sz="2800" b="1" dirty="0"/>
              <a:t>Poem for World Dream Day</a:t>
            </a:r>
          </a:p>
          <a:p>
            <a:pPr marL="0" indent="0">
              <a:buNone/>
            </a:pPr>
            <a:r>
              <a:rPr lang="en-GB" sz="2800" b="1" dirty="0"/>
              <a:t>Dreams are like stars, shining so bright,</a:t>
            </a:r>
            <a:br>
              <a:rPr lang="en-GB" sz="2800" b="1" dirty="0"/>
            </a:br>
            <a:r>
              <a:rPr lang="en-GB" sz="2800" b="1" dirty="0"/>
              <a:t>Guiding us forward, giving us light.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Big dreams, small dreams, all can come true,</a:t>
            </a:r>
            <a:br>
              <a:rPr lang="en-GB" sz="2800" b="1" dirty="0"/>
            </a:br>
            <a:r>
              <a:rPr lang="en-GB" sz="2800" b="1" dirty="0"/>
              <a:t>If we keep trying in all that we do.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Dreams help us grow, they help us believe,</a:t>
            </a:r>
            <a:br>
              <a:rPr lang="en-GB" sz="2800" b="1" dirty="0"/>
            </a:br>
            <a:r>
              <a:rPr lang="en-GB" sz="2800" b="1" dirty="0"/>
              <a:t>With courage and kindness, we can achieve.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So hold your dreams close, let them take flight,</a:t>
            </a:r>
            <a:br>
              <a:rPr lang="en-GB" sz="2800" b="1" dirty="0"/>
            </a:br>
            <a:r>
              <a:rPr lang="en-GB" sz="2800" b="1" dirty="0"/>
              <a:t>Together we’ll make the future shine bright.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18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Affirmation </a:t>
            </a:r>
            <a:endParaRPr lang="en-GB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5" y="1592597"/>
            <a:ext cx="56320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Affirmations are positive sentences we say to ourselves.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remind us of our strengths and help us believe in ourselves.</a:t>
            </a:r>
            <a:b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“I can do this!”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223" y="841887"/>
            <a:ext cx="4817607" cy="40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Are They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54058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4000" i="1" dirty="0" smtClean="0"/>
              <a:t>They </a:t>
            </a:r>
            <a:r>
              <a:rPr lang="en-GB" sz="4000" i="1" dirty="0"/>
              <a:t>Build Confidence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Saying </a:t>
            </a:r>
            <a:r>
              <a:rPr lang="en-GB" sz="4000" dirty="0"/>
              <a:t>kind words makes us feel brave and strong.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223" y="841887"/>
            <a:ext cx="4817607" cy="40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Affirmations Help Us Stay Calm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55658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/>
              <a:t>When </a:t>
            </a:r>
            <a:r>
              <a:rPr lang="en-GB" sz="4400" dirty="0"/>
              <a:t>we feel worried, affirmations remind us we can cope</a:t>
            </a:r>
          </a:p>
          <a:p>
            <a:pPr marL="0" indent="0">
              <a:buNone/>
            </a:pPr>
            <a:r>
              <a:rPr lang="en-GB" sz="4400" dirty="0"/>
              <a:t>T</a:t>
            </a:r>
            <a:r>
              <a:rPr lang="en-GB" sz="4400" dirty="0" smtClean="0"/>
              <a:t>hey </a:t>
            </a:r>
            <a:r>
              <a:rPr lang="en-GB" sz="4400" dirty="0"/>
              <a:t>help us concentrate and do our best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92" y="901578"/>
            <a:ext cx="6712295" cy="47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Affirmations </a:t>
            </a:r>
            <a:r>
              <a:rPr lang="en-GB" dirty="0" smtClean="0"/>
              <a:t>Encourage Pro-Social behaviours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76410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 smtClean="0"/>
              <a:t>Remind </a:t>
            </a:r>
            <a:r>
              <a:rPr lang="en-GB" sz="4800" dirty="0"/>
              <a:t>us to be kind to </a:t>
            </a:r>
            <a:r>
              <a:rPr lang="en-GB" sz="4800" dirty="0" smtClean="0"/>
              <a:t>ourselves</a:t>
            </a:r>
          </a:p>
          <a:p>
            <a:pPr marL="0" indent="0">
              <a:buNone/>
            </a:pPr>
            <a:r>
              <a:rPr lang="en-GB" sz="4800" dirty="0" smtClean="0"/>
              <a:t>Remind </a:t>
            </a:r>
            <a:r>
              <a:rPr lang="en-GB" sz="4800" dirty="0"/>
              <a:t>us to use kind words with others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49" y="1572307"/>
            <a:ext cx="4742331" cy="41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5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Affirmations Help Us Reach Our Dreams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94" y="1757854"/>
            <a:ext cx="5408506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5400" dirty="0" smtClean="0"/>
              <a:t>Affirmations </a:t>
            </a:r>
            <a:r>
              <a:rPr lang="en-GB" sz="5400" dirty="0"/>
              <a:t>make our goals feel </a:t>
            </a:r>
            <a:r>
              <a:rPr lang="en-GB" sz="5400" dirty="0" smtClean="0"/>
              <a:t>possible</a:t>
            </a:r>
          </a:p>
          <a:p>
            <a:pPr marL="0" indent="0">
              <a:buNone/>
            </a:pPr>
            <a:r>
              <a:rPr lang="en-GB" sz="5400" dirty="0" smtClean="0"/>
              <a:t>They </a:t>
            </a:r>
            <a:r>
              <a:rPr lang="en-GB" sz="5400" dirty="0"/>
              <a:t>give us hope for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40" y="1676400"/>
            <a:ext cx="5669299" cy="3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9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Affirmations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/>
              <a:t>- I believe in myself</a:t>
            </a:r>
          </a:p>
          <a:p>
            <a:pPr marL="0" indent="0">
              <a:buNone/>
            </a:pPr>
            <a:r>
              <a:rPr lang="en-GB" sz="4400" dirty="0"/>
              <a:t>- I am kind</a:t>
            </a:r>
          </a:p>
          <a:p>
            <a:pPr marL="0" indent="0">
              <a:buNone/>
            </a:pPr>
            <a:r>
              <a:rPr lang="en-GB" sz="4400" dirty="0"/>
              <a:t>- I can do hard things</a:t>
            </a:r>
          </a:p>
          <a:p>
            <a:pPr marL="0" indent="0">
              <a:buNone/>
            </a:pPr>
            <a:r>
              <a:rPr lang="en-GB" sz="4400" dirty="0"/>
              <a:t>- I never stop trying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93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Curiosity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is open to learning new things about themselves, all that surrounds them and how the two fit together.</a:t>
            </a:r>
          </a:p>
        </p:txBody>
      </p:sp>
      <p:pic>
        <p:nvPicPr>
          <p:cNvPr id="15" name="Graphic 14" descr="Thought with solid fill">
            <a:extLst>
              <a:ext uri="{FF2B5EF4-FFF2-40B4-BE49-F238E27FC236}">
                <a16:creationId xmlns:a16="http://schemas.microsoft.com/office/drawing/2014/main" id="{8A86EBD6-9629-E1C5-3D26-B2B695D9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1715" y="722334"/>
            <a:ext cx="1574571" cy="1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6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582746" cy="3880773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When we believe in ourselves and use positive words, we grow stronger, kinder, and more confident.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001" y="840690"/>
            <a:ext cx="2794145" cy="30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1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Health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has the skills and tools to maintain a healthy balance of their mental, physical and emotional wellbeing.</a:t>
            </a:r>
          </a:p>
        </p:txBody>
      </p:sp>
      <p:pic>
        <p:nvPicPr>
          <p:cNvPr id="13" name="Graphic 12" descr="Yoga with solid fill">
            <a:extLst>
              <a:ext uri="{FF2B5EF4-FFF2-40B4-BE49-F238E27FC236}">
                <a16:creationId xmlns:a16="http://schemas.microsoft.com/office/drawing/2014/main" id="{C23F60DE-BCE9-74CB-AFD9-B72DB2373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397" y="785878"/>
            <a:ext cx="1614889" cy="16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1651095" y="2504630"/>
            <a:ext cx="8283017" cy="4001453"/>
          </a:xfrm>
          <a:prstGeom prst="rect">
            <a:avLst/>
          </a:prstGeom>
          <a:noFill/>
        </p:spPr>
        <p:txBody>
          <a:bodyPr wrap="square" lIns="65314" tIns="32657" rIns="65314" bIns="32657" rtlCol="0" anchor="t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Confidence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believes in themselves, stands up for what is right and has the confidence to reflect and learn from their actions.</a:t>
            </a:r>
          </a:p>
        </p:txBody>
      </p:sp>
      <p:pic>
        <p:nvPicPr>
          <p:cNvPr id="7" name="Graphic 6" descr="Hero Female with solid fill">
            <a:extLst>
              <a:ext uri="{FF2B5EF4-FFF2-40B4-BE49-F238E27FC236}">
                <a16:creationId xmlns:a16="http://schemas.microsoft.com/office/drawing/2014/main" id="{62E29B0D-9A16-0BC8-EE61-06F435A5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9897" y="762516"/>
            <a:ext cx="1645559" cy="16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473744"/>
          </a:xfrm>
          <a:prstGeom prst="rect">
            <a:avLst/>
          </a:prstGeom>
          <a:noFill/>
        </p:spPr>
        <p:txBody>
          <a:bodyPr wrap="square" lIns="65314" tIns="32657" rIns="65314" bIns="32657" rtlCol="0" anchor="t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Resilience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keeps trying to better themselves, even when things are difficult or when we make mistakes.</a:t>
            </a:r>
          </a:p>
        </p:txBody>
      </p:sp>
      <p:pic>
        <p:nvPicPr>
          <p:cNvPr id="8" name="Graphic 7" descr="Muscular arm with solid fill">
            <a:extLst>
              <a:ext uri="{FF2B5EF4-FFF2-40B4-BE49-F238E27FC236}">
                <a16:creationId xmlns:a16="http://schemas.microsoft.com/office/drawing/2014/main" id="{C2F478C5-941C-A67C-7161-C04E2443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016" y="710107"/>
            <a:ext cx="1697967" cy="16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Empathy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is kind, caring and considerate of the feelings of one another.</a:t>
            </a:r>
          </a:p>
        </p:txBody>
      </p:sp>
      <p:pic>
        <p:nvPicPr>
          <p:cNvPr id="9" name="Graphic 8" descr="Care with solid fill">
            <a:extLst>
              <a:ext uri="{FF2B5EF4-FFF2-40B4-BE49-F238E27FC236}">
                <a16:creationId xmlns:a16="http://schemas.microsoft.com/office/drawing/2014/main" id="{64AA67C3-1D60-B911-17A6-8B3D91DF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4469" y="607941"/>
            <a:ext cx="1803061" cy="1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Respect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treats our environment with respect and appreciates the cultures, beliefs and views of one another.</a:t>
            </a: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ED1C8AC9-BCC6-9795-60A6-47E9A879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139" y="727434"/>
            <a:ext cx="1681792" cy="16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0560" y="639153"/>
            <a:ext cx="5913120" cy="5897562"/>
          </a:xfrm>
        </p:spPr>
        <p:txBody>
          <a:bodyPr>
            <a:normAutofit fontScale="92500"/>
          </a:bodyPr>
          <a:lstStyle/>
          <a:p>
            <a:pPr algn="l"/>
            <a:r>
              <a:rPr lang="en-GB" sz="3600" dirty="0"/>
              <a:t>National writing competition </a:t>
            </a:r>
          </a:p>
          <a:p>
            <a:pPr algn="l"/>
            <a:r>
              <a:rPr lang="en-GB" sz="3600" b="1" dirty="0"/>
              <a:t>What do I need to do?</a:t>
            </a:r>
          </a:p>
          <a:p>
            <a:pPr algn="l"/>
            <a:r>
              <a:rPr lang="en-GB" sz="3600" dirty="0"/>
              <a:t>Write a story – no more than 500 words.</a:t>
            </a:r>
          </a:p>
          <a:p>
            <a:pPr algn="l"/>
            <a:r>
              <a:rPr lang="en-GB" sz="3600" dirty="0"/>
              <a:t>Type it up and email it to the office</a:t>
            </a:r>
          </a:p>
          <a:p>
            <a:pPr algn="l"/>
            <a:r>
              <a:rPr lang="en-GB" sz="3600" b="1" dirty="0"/>
              <a:t>When does it need to be done?</a:t>
            </a:r>
          </a:p>
          <a:p>
            <a:pPr algn="l"/>
            <a:r>
              <a:rPr lang="en-GB" sz="3600" dirty="0"/>
              <a:t>Entries to the office by Monday 6</a:t>
            </a:r>
            <a:r>
              <a:rPr lang="en-GB" sz="3600" baseline="30000" dirty="0"/>
              <a:t>th</a:t>
            </a:r>
            <a:r>
              <a:rPr lang="en-GB" sz="3600" dirty="0"/>
              <a:t> November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2" y="0"/>
            <a:ext cx="5184877" cy="71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3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0560" y="639153"/>
            <a:ext cx="5913120" cy="58975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000" b="1" dirty="0"/>
              <a:t>Checklist</a:t>
            </a:r>
          </a:p>
          <a:p>
            <a:pPr algn="l"/>
            <a:r>
              <a:rPr lang="en-GB" sz="3000" dirty="0"/>
              <a:t>The competition is a celebration of children’s creativity, so stories will not be marked on spelling, grammar or punctuation</a:t>
            </a:r>
          </a:p>
          <a:p>
            <a:pPr algn="l"/>
            <a:r>
              <a:rPr lang="en-GB" sz="3000" dirty="0"/>
              <a:t>The story must not contain the child’s name or any information which identifies the child</a:t>
            </a:r>
          </a:p>
          <a:p>
            <a:pPr algn="l"/>
            <a:r>
              <a:rPr lang="en-GB" sz="3000" dirty="0"/>
              <a:t>The story must be written by one person</a:t>
            </a:r>
          </a:p>
          <a:p>
            <a:pPr algn="l"/>
            <a:r>
              <a:rPr lang="en-GB" sz="3000" dirty="0"/>
              <a:t>The story must be an original work of fiction</a:t>
            </a:r>
          </a:p>
          <a:p>
            <a:pPr algn="l"/>
            <a:r>
              <a:rPr lang="en-GB" sz="3000" dirty="0"/>
              <a:t>There’s a 500 word limit (title is not included in the word count) but no rules on theme</a:t>
            </a:r>
          </a:p>
          <a:p>
            <a:pPr algn="l"/>
            <a:endParaRPr lang="en-GB" sz="3600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2" y="0"/>
            <a:ext cx="5184877" cy="71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150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422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Franklin Gothic Book</vt:lpstr>
      <vt:lpstr>Microsoft Yi Baiti</vt:lpstr>
      <vt:lpstr>Trebuchet MS</vt:lpstr>
      <vt:lpstr>Wingdings 3</vt:lpstr>
      <vt:lpstr>Facet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win?!</vt:lpstr>
      <vt:lpstr>What can I win?!</vt:lpstr>
      <vt:lpstr>Reflection</vt:lpstr>
      <vt:lpstr>World Dream Day </vt:lpstr>
      <vt:lpstr>Affirmation </vt:lpstr>
      <vt:lpstr>Why Are They Important?</vt:lpstr>
      <vt:lpstr>Affirmations Help Us Stay Calm</vt:lpstr>
      <vt:lpstr>Affirmations Encourage Pro-Social behaviours </vt:lpstr>
      <vt:lpstr>Affirmations Help Us Reach Our Dreams</vt:lpstr>
      <vt:lpstr>Examples of Affirmations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would you follow and why?</dc:title>
  <dc:creator>user</dc:creator>
  <cp:lastModifiedBy>tashah81@gmail.com</cp:lastModifiedBy>
  <cp:revision>89</cp:revision>
  <dcterms:created xsi:type="dcterms:W3CDTF">2019-08-01T06:39:26Z</dcterms:created>
  <dcterms:modified xsi:type="dcterms:W3CDTF">2025-09-18T10:22:18Z</dcterms:modified>
</cp:coreProperties>
</file>