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91" r:id="rId5"/>
    <p:sldId id="300" r:id="rId6"/>
    <p:sldId id="292" r:id="rId7"/>
    <p:sldId id="293" r:id="rId8"/>
    <p:sldId id="264" r:id="rId9"/>
    <p:sldId id="294" r:id="rId10"/>
    <p:sldId id="295" r:id="rId11"/>
    <p:sldId id="298" r:id="rId12"/>
    <p:sldId id="299" r:id="rId13"/>
    <p:sldId id="266" r:id="rId14"/>
    <p:sldId id="296" r:id="rId1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5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JVh3a8RQx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9BED7-CAEC-4802-8416-AFAB0D5AE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1" y="2743199"/>
            <a:ext cx="9221689" cy="37544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b="1" dirty="0"/>
              <a:t>What is “awe”?</a:t>
            </a:r>
            <a:br>
              <a:rPr lang="en-GB" sz="3600" dirty="0"/>
            </a:br>
            <a:r>
              <a:rPr lang="en-GB" sz="3600" dirty="0"/>
              <a:t>Awe is the feeling you get when something makes you go “WOW!” – like seeing a rainbow, a huge mountain, or hearing a beautiful song.</a:t>
            </a:r>
          </a:p>
          <a:p>
            <a:pPr marL="0" indent="0">
              <a:buNone/>
            </a:pPr>
            <a:r>
              <a:rPr lang="en-GB" sz="3600" dirty="0"/>
              <a:t> </a:t>
            </a:r>
            <a:endParaRPr lang="en-GB" sz="7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F71B23-CF75-4DE0-86E5-87CC0D244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84" y="312202"/>
            <a:ext cx="3863253" cy="2294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6D9A29-D511-4969-BC3A-C64F7125D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899" y="324077"/>
            <a:ext cx="3048555" cy="2282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DB36F6-641D-40AB-A0F4-1405B0D73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043" y="312202"/>
            <a:ext cx="1838174" cy="2282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F25AC8-42C9-43EA-87C4-406E3BCC0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882" y="5285178"/>
            <a:ext cx="2597855" cy="1894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DC3F55-894F-4D3C-9503-03697B781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5287" y="5285178"/>
            <a:ext cx="2552700" cy="2114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EAB06D-5605-4581-A825-2354ED1031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537" y="5285178"/>
            <a:ext cx="2099518" cy="2114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7497F1-75C2-4138-9990-CABE8A93A5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1043" y="5285178"/>
            <a:ext cx="227237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08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ountain range with a sun behind it&#10;&#10;AI-generated content may be incorrect.">
            <a:extLst>
              <a:ext uri="{FF2B5EF4-FFF2-40B4-BE49-F238E27FC236}">
                <a16:creationId xmlns:a16="http://schemas.microsoft.com/office/drawing/2014/main" id="{6D891179-1937-A85F-C965-3E3B7898A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91A30-119A-44CB-BD73-2C90E5957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7B07A-FCD9-4D7B-8893-A219AAB9A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71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9BED7-CAEC-4802-8416-AFAB0D5AE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1" y="2743199"/>
            <a:ext cx="9221689" cy="3754473"/>
          </a:xfrm>
        </p:spPr>
        <p:txBody>
          <a:bodyPr/>
          <a:lstStyle/>
          <a:p>
            <a:pPr marL="0" indent="0" algn="ctr">
              <a:buNone/>
            </a:pPr>
            <a:r>
              <a:rPr lang="en-GB" sz="5400" dirty="0"/>
              <a:t>Can you name everyday things around you that you find incredible and awe-inspiring?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F71B23-CF75-4DE0-86E5-87CC0D244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84" y="312202"/>
            <a:ext cx="3863253" cy="2294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6D9A29-D511-4969-BC3A-C64F7125D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899" y="324077"/>
            <a:ext cx="3048555" cy="2282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DB36F6-641D-40AB-A0F4-1405B0D73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043" y="312202"/>
            <a:ext cx="1838174" cy="2282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F25AC8-42C9-43EA-87C4-406E3BCC0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882" y="5285178"/>
            <a:ext cx="2597855" cy="1894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DC3F55-894F-4D3C-9503-03697B781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5287" y="5285178"/>
            <a:ext cx="2552700" cy="2114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EAB06D-5605-4581-A825-2354ED1031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537" y="5285178"/>
            <a:ext cx="2099518" cy="2114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7497F1-75C2-4138-9990-CABE8A93A5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1043" y="5285178"/>
            <a:ext cx="227237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0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A6F02-C12A-47D1-BF0A-CE41CEC82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93B9D0-5AE5-44FD-AB8E-04ACAB81F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202"/>
          <a:stretch/>
        </p:blipFill>
        <p:spPr>
          <a:xfrm>
            <a:off x="375088" y="262646"/>
            <a:ext cx="10188109" cy="4032756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E7A7E16-FC8B-45C5-97C9-A2AC6B9AA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50" y="4597386"/>
            <a:ext cx="9221787" cy="2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1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F2196-20A5-414B-8491-F0BE48B59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3FA0C6-F2F8-41D8-ADBB-F8AF673FF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92" y="402484"/>
            <a:ext cx="9811004" cy="582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00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building&#10;&#10;AI-generated content may be incorrect.">
            <a:extLst>
              <a:ext uri="{FF2B5EF4-FFF2-40B4-BE49-F238E27FC236}">
                <a16:creationId xmlns:a16="http://schemas.microsoft.com/office/drawing/2014/main" id="{48B6F28F-F7A1-2C94-AA17-4D6A7EA43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B63A-1330-49F4-BAB6-866C4225C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83" y="524082"/>
            <a:ext cx="9221689" cy="479654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Wonder of Children Seeing | TV Advert | Specsavers 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5C932-B758-4351-A57E-7AB792BDD53F}"/>
              </a:ext>
            </a:extLst>
          </p:cNvPr>
          <p:cNvSpPr txBox="1"/>
          <p:nvPr/>
        </p:nvSpPr>
        <p:spPr>
          <a:xfrm>
            <a:off x="2417880" y="1488332"/>
            <a:ext cx="58560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What awe-inspiring things can you spot in the video….?</a:t>
            </a:r>
          </a:p>
        </p:txBody>
      </p:sp>
    </p:spTree>
    <p:extLst>
      <p:ext uri="{BB962C8B-B14F-4D97-AF65-F5344CB8AC3E}">
        <p14:creationId xmlns:p14="http://schemas.microsoft.com/office/powerpoint/2010/main" val="2391567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4D457-5FBC-4CCA-9B05-27322737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EB051-7E12-4C47-B1FF-CF1CBA9CB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9E3533-73A0-49A2-AF8C-6B00E30F7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" y="493205"/>
            <a:ext cx="10048875" cy="631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92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4D457-5FBC-4CCA-9B05-27322737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makes these places wonders of the world? Natural wonders…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EB051-7E12-4C47-B1FF-CF1CBA9CB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17" y="2012414"/>
            <a:ext cx="4795736" cy="47965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400" dirty="0"/>
              <a:t>Places become "wonders of the world" due to their natural qualities, often being remarkable examples of natural beauty.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9E3533-73A0-49A2-AF8C-6B00E30F7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906" y="2012414"/>
            <a:ext cx="5243209" cy="32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48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FBCC-2A6D-4E23-9F30-E2890E728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Why is it important?</a:t>
            </a:r>
            <a:br>
              <a:rPr lang="en-GB" dirty="0"/>
            </a:br>
            <a:r>
              <a:rPr lang="en-GB" dirty="0"/>
              <a:t>What school value does this link 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5C08B-F832-4347-9863-EC0215042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It makes us happy</a:t>
            </a:r>
            <a:r>
              <a:rPr lang="en-GB" dirty="0"/>
              <a:t> – Awe helps our brains feel calm and joyful.</a:t>
            </a:r>
          </a:p>
          <a:p>
            <a:r>
              <a:rPr lang="en-GB" b="1" dirty="0"/>
              <a:t>It helps us learn</a:t>
            </a:r>
            <a:r>
              <a:rPr lang="en-GB" dirty="0"/>
              <a:t>  – When something amazes us, we want to ask questions and discover more.</a:t>
            </a:r>
          </a:p>
          <a:p>
            <a:r>
              <a:rPr lang="en-GB" b="1" dirty="0"/>
              <a:t>It makes us kinder</a:t>
            </a:r>
            <a:r>
              <a:rPr lang="en-GB" dirty="0"/>
              <a:t>  – When we feel small in a big, wonderful world, we think more about others, not just ourselves.</a:t>
            </a:r>
          </a:p>
          <a:p>
            <a:r>
              <a:rPr lang="en-GB" b="1" dirty="0"/>
              <a:t>It keeps us curious</a:t>
            </a:r>
            <a:r>
              <a:rPr lang="en-GB" dirty="0"/>
              <a:t> – Awe reminds us the world is full of surprises waiting to be found.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562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6" ma:contentTypeDescription="Create a new document." ma:contentTypeScope="" ma:versionID="a6257a10d298565e6f6ffd67925b6f0f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23f2e8855765bc6cea7e09a95f6e30a1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2025-08-29 at 05 AM</Schedule_Date>
    <Delivery_Option xmlns="4aed504c-ebe7-463e-82c7-15fe6339b33a">Schedule Delivery</Delivery_Option>
    <Schedule_ID xmlns="4aed504c-ebe7-463e-82c7-15fe6339b33a">4139</Schedule_ID>
    <Delivery_Purpose xmlns="4aed504c-ebe7-463e-82c7-15fe6339b33a">Broadcast Email</Delivery_Purpose>
  </documentManagement>
</p:properties>
</file>

<file path=customXml/itemProps1.xml><?xml version="1.0" encoding="utf-8"?>
<ds:datastoreItem xmlns:ds="http://schemas.openxmlformats.org/officeDocument/2006/customXml" ds:itemID="{ABFA64BE-FBAB-43B5-ABF1-3960B40BCA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ed504c-ebe7-463e-82c7-15fe6339b33a"/>
    <ds:schemaRef ds:uri="454ff3c7-bf6c-4573-850b-dc1564d235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454ff3c7-bf6c-4573-850b-dc1564d2356c"/>
    <ds:schemaRef ds:uri="http://schemas.openxmlformats.org/package/2006/metadata/core-properties"/>
    <ds:schemaRef ds:uri="http://schemas.microsoft.com/office/2006/documentManagement/types"/>
    <ds:schemaRef ds:uri="4aed504c-ebe7-463e-82c7-15fe6339b33a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198</Words>
  <Application>Microsoft Office PowerPoint</Application>
  <PresentationFormat>Custom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makes these places wonders of the world? Natural wonders…</vt:lpstr>
      <vt:lpstr>Why is it important? What school value does this link to?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Natasha Harrison</cp:lastModifiedBy>
  <cp:revision>27</cp:revision>
  <dcterms:created xsi:type="dcterms:W3CDTF">2022-03-08T17:50:39Z</dcterms:created>
  <dcterms:modified xsi:type="dcterms:W3CDTF">2025-08-29T11:17:44Z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