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6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6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4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9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8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0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7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87EE-45A8-4C7D-95A1-5BA93EE90161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3E96-91E6-41CF-B092-891D8E50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2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apestryjournal.com/s/bledlow-ridge-school/observation/1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three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Marvellous Me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8" y="164677"/>
            <a:ext cx="3752849" cy="370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04" y="164677"/>
            <a:ext cx="3620118" cy="3700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48" y="4154699"/>
            <a:ext cx="1777823" cy="23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Firefighters….</a:t>
            </a:r>
            <a:endParaRPr lang="en-GB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6366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Easter Bunny Visit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tapestryjournal.com/s/bledlow-ridge-school/observation/190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06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PE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" y="1593706"/>
            <a:ext cx="327030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75" y="1690688"/>
            <a:ext cx="3254394" cy="4330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53" y="1593706"/>
            <a:ext cx="3939453" cy="52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Art work/Display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9960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Learning about time…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4" y="1690688"/>
            <a:ext cx="327030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0" y="1690688"/>
            <a:ext cx="327030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09" y="1690688"/>
            <a:ext cx="3337225" cy="44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Number Sequences 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1" y="1420091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73" y="1420091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1" y="4468091"/>
            <a:ext cx="2890982" cy="21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Cooking with our Parents 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81388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Helpful Hero and Superhero Writing 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7" y="1690688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9" y="2462212"/>
            <a:ext cx="3657600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498" y="2290762"/>
            <a:ext cx="31051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37" y="1427017"/>
            <a:ext cx="2672195" cy="22916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3399" y="3910313"/>
            <a:ext cx="4378602" cy="294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153" y="-1"/>
            <a:ext cx="3316847" cy="282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5" y="0"/>
            <a:ext cx="4131761" cy="2826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910313"/>
            <a:ext cx="4160577" cy="29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Literacy 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16" y="1573718"/>
            <a:ext cx="2886075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1690688"/>
            <a:ext cx="31051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09" y="1697543"/>
            <a:ext cx="31146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Numeracy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9" y="1825625"/>
            <a:ext cx="5789722" cy="4351338"/>
          </a:xfrm>
        </p:spPr>
      </p:pic>
    </p:spTree>
    <p:extLst>
      <p:ext uri="{BB962C8B-B14F-4D97-AF65-F5344CB8AC3E}">
        <p14:creationId xmlns:p14="http://schemas.microsoft.com/office/powerpoint/2010/main" val="13921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Art Work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6" y="1534680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3" y="1534680"/>
            <a:ext cx="2959407" cy="394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72" y="1534680"/>
            <a:ext cx="2929790" cy="406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61" y="1574170"/>
            <a:ext cx="2712568" cy="39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508647" cy="3344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47" y="365125"/>
            <a:ext cx="2954699" cy="3939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43" y="365125"/>
            <a:ext cx="2954699" cy="3939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09" y="365125"/>
            <a:ext cx="2604438" cy="34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Other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0" y="1083541"/>
            <a:ext cx="3437226" cy="4582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71" y="1346200"/>
            <a:ext cx="3240232" cy="432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48" y="1027906"/>
            <a:ext cx="3478952" cy="46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6" y="1825625"/>
            <a:ext cx="327030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91" y="1825625"/>
            <a:ext cx="3399127" cy="4522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84" y="1825625"/>
            <a:ext cx="3058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Project four Helpful Heroes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Special visitors- Mr Baker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5" y="2465243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2" y="2465243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465243"/>
            <a:ext cx="142875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88" y="2465243"/>
            <a:ext cx="142875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57" y="2465243"/>
            <a:ext cx="14287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4883150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88" y="4883150"/>
            <a:ext cx="14287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2" y="48831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Continued….</a:t>
            </a: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>Dr Craig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407"/>
            <a:ext cx="327030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1" y="2227407"/>
            <a:ext cx="3311193" cy="4405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72" y="2329152"/>
            <a:ext cx="3193835" cy="42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45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Project three</vt:lpstr>
      <vt:lpstr>Literacy </vt:lpstr>
      <vt:lpstr>Numeracy</vt:lpstr>
      <vt:lpstr>Art Work</vt:lpstr>
      <vt:lpstr>PowerPoint Presentation</vt:lpstr>
      <vt:lpstr>Other</vt:lpstr>
      <vt:lpstr>PowerPoint Presentation</vt:lpstr>
      <vt:lpstr>Project four Helpful Heroes</vt:lpstr>
      <vt:lpstr>Continued…. Dr Craig</vt:lpstr>
      <vt:lpstr>Firefighters….</vt:lpstr>
      <vt:lpstr>Easter Bunny Visit </vt:lpstr>
      <vt:lpstr>PE</vt:lpstr>
      <vt:lpstr>Art work/Display</vt:lpstr>
      <vt:lpstr>Learning about time…</vt:lpstr>
      <vt:lpstr>Number Sequences </vt:lpstr>
      <vt:lpstr>Cooking with our Parents </vt:lpstr>
      <vt:lpstr>Helpful Hero and Superhero Writing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three</dc:title>
  <dc:creator>Gerard Geraghty</dc:creator>
  <cp:lastModifiedBy>Gerard Geraghty</cp:lastModifiedBy>
  <cp:revision>24</cp:revision>
  <dcterms:created xsi:type="dcterms:W3CDTF">2019-03-04T11:20:13Z</dcterms:created>
  <dcterms:modified xsi:type="dcterms:W3CDTF">2019-04-25T07:41:28Z</dcterms:modified>
</cp:coreProperties>
</file>