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64" r:id="rId9"/>
    <p:sldId id="259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E4F47-934E-4EAF-8D92-8D956315B509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873F-D409-41AC-890D-DC4EFB6807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884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E4F47-934E-4EAF-8D92-8D956315B509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873F-D409-41AC-890D-DC4EFB6807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227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E4F47-934E-4EAF-8D92-8D956315B509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873F-D409-41AC-890D-DC4EFB680716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9168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E4F47-934E-4EAF-8D92-8D956315B509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873F-D409-41AC-890D-DC4EFB6807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031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E4F47-934E-4EAF-8D92-8D956315B509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873F-D409-41AC-890D-DC4EFB680716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640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E4F47-934E-4EAF-8D92-8D956315B509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873F-D409-41AC-890D-DC4EFB6807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147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E4F47-934E-4EAF-8D92-8D956315B509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873F-D409-41AC-890D-DC4EFB6807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919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E4F47-934E-4EAF-8D92-8D956315B509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873F-D409-41AC-890D-DC4EFB6807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310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E4F47-934E-4EAF-8D92-8D956315B509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873F-D409-41AC-890D-DC4EFB6807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883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E4F47-934E-4EAF-8D92-8D956315B509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873F-D409-41AC-890D-DC4EFB6807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294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E4F47-934E-4EAF-8D92-8D956315B509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873F-D409-41AC-890D-DC4EFB6807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986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E4F47-934E-4EAF-8D92-8D956315B509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873F-D409-41AC-890D-DC4EFB6807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931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E4F47-934E-4EAF-8D92-8D956315B509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873F-D409-41AC-890D-DC4EFB6807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786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E4F47-934E-4EAF-8D92-8D956315B509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873F-D409-41AC-890D-DC4EFB6807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42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E4F47-934E-4EAF-8D92-8D956315B509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873F-D409-41AC-890D-DC4EFB6807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672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873F-D409-41AC-890D-DC4EFB680716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E4F47-934E-4EAF-8D92-8D956315B509}" type="datetimeFigureOut">
              <a:rPr lang="en-GB" smtClean="0"/>
              <a:t>24/09/2025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531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E4F47-934E-4EAF-8D92-8D956315B509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84D873F-D409-41AC-890D-DC4EFB6807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965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Kinetic Letters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Training – staff meetings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71633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721" y="425969"/>
            <a:ext cx="10877058" cy="601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232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Kinetic Letters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50143"/>
            <a:ext cx="8596668" cy="429122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Programme </a:t>
            </a:r>
            <a:r>
              <a:rPr lang="en-GB" sz="2400" dirty="0"/>
              <a:t>covers both </a:t>
            </a:r>
            <a:r>
              <a:rPr lang="en-GB" sz="2400" dirty="0" err="1"/>
              <a:t>unjoined</a:t>
            </a:r>
            <a:r>
              <a:rPr lang="en-GB" sz="2400" dirty="0"/>
              <a:t> and joined writing. </a:t>
            </a:r>
            <a:endParaRPr lang="en-GB" sz="2400" dirty="0" smtClean="0"/>
          </a:p>
          <a:p>
            <a:r>
              <a:rPr lang="en-GB" sz="2400" dirty="0" smtClean="0"/>
              <a:t>All </a:t>
            </a:r>
            <a:r>
              <a:rPr lang="en-GB" sz="2400" dirty="0"/>
              <a:t>staff must complete the </a:t>
            </a:r>
            <a:r>
              <a:rPr lang="en-GB" sz="2400" dirty="0" err="1"/>
              <a:t>unjoined</a:t>
            </a:r>
            <a:r>
              <a:rPr lang="en-GB" sz="2400" dirty="0"/>
              <a:t> training first, then implement this with </a:t>
            </a:r>
            <a:r>
              <a:rPr lang="en-GB" sz="2400" dirty="0" smtClean="0"/>
              <a:t>pupils.</a:t>
            </a:r>
          </a:p>
          <a:p>
            <a:r>
              <a:rPr lang="en-GB" sz="2400" dirty="0" smtClean="0"/>
              <a:t>Accelerate </a:t>
            </a:r>
            <a:r>
              <a:rPr lang="en-GB" sz="2400" dirty="0"/>
              <a:t>the progress of older pupils </a:t>
            </a:r>
            <a:r>
              <a:rPr lang="en-GB" sz="2400" dirty="0" smtClean="0"/>
              <a:t>who </a:t>
            </a:r>
            <a:r>
              <a:rPr lang="en-GB" sz="2400" dirty="0"/>
              <a:t>may be able to start the Joined Programme after 1 term, although others will not start until </a:t>
            </a:r>
            <a:r>
              <a:rPr lang="en-GB" sz="2400" dirty="0" err="1"/>
              <a:t>Yrs</a:t>
            </a:r>
            <a:r>
              <a:rPr lang="en-GB" sz="2400" dirty="0"/>
              <a:t> 2 or </a:t>
            </a:r>
            <a:r>
              <a:rPr lang="en-GB" sz="2400" dirty="0" smtClean="0"/>
              <a:t>3 </a:t>
            </a:r>
          </a:p>
          <a:p>
            <a:r>
              <a:rPr lang="en-GB" sz="2400" dirty="0" smtClean="0"/>
              <a:t>By </a:t>
            </a:r>
            <a:r>
              <a:rPr lang="en-GB" sz="2400" dirty="0" err="1"/>
              <a:t>Yrs</a:t>
            </a:r>
            <a:r>
              <a:rPr lang="en-GB" sz="2400" dirty="0"/>
              <a:t> 5/6, National Curriculum requires all pupils to be able to use both </a:t>
            </a:r>
            <a:r>
              <a:rPr lang="en-GB" sz="2400" dirty="0" err="1"/>
              <a:t>unjoined</a:t>
            </a:r>
            <a:r>
              <a:rPr lang="en-GB" sz="2400" dirty="0"/>
              <a:t> and joined </a:t>
            </a:r>
            <a:r>
              <a:rPr lang="en-GB" sz="2400" dirty="0" smtClean="0"/>
              <a:t>writing.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96208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Kinetic Letters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Writing </a:t>
            </a:r>
            <a:r>
              <a:rPr lang="en-GB" sz="3200" dirty="0" smtClean="0"/>
              <a:t>Questionnaire (6.18)</a:t>
            </a:r>
          </a:p>
          <a:p>
            <a:r>
              <a:rPr lang="en-GB" sz="3200" dirty="0" smtClean="0"/>
              <a:t>Think of a child and consider each statement </a:t>
            </a:r>
          </a:p>
          <a:p>
            <a:r>
              <a:rPr lang="en-GB" sz="3200" dirty="0" smtClean="0"/>
              <a:t>Useful </a:t>
            </a:r>
            <a:r>
              <a:rPr lang="en-GB" sz="3200" dirty="0"/>
              <a:t>introduction to the physical and cognitive skills needed or handwriting automaticity</a:t>
            </a:r>
          </a:p>
        </p:txBody>
      </p:sp>
    </p:spTree>
    <p:extLst>
      <p:ext uri="{BB962C8B-B14F-4D97-AF65-F5344CB8AC3E}">
        <p14:creationId xmlns:p14="http://schemas.microsoft.com/office/powerpoint/2010/main" val="2636240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Kinetic </a:t>
            </a:r>
            <a:r>
              <a:rPr lang="en-GB" dirty="0" smtClean="0"/>
              <a:t>Letters - 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All staff must complete </a:t>
            </a:r>
            <a:r>
              <a:rPr lang="en-GB" sz="2800" dirty="0" err="1"/>
              <a:t>Unjoined</a:t>
            </a:r>
            <a:r>
              <a:rPr lang="en-GB" sz="2800" dirty="0"/>
              <a:t> Training, as Modules 2 &amp; 3 cover the physical skills for handwriting (Writing Positions and Pencil Hold), </a:t>
            </a:r>
            <a:endParaRPr lang="en-GB" sz="2800" dirty="0" smtClean="0"/>
          </a:p>
          <a:p>
            <a:r>
              <a:rPr lang="en-GB" sz="2800" dirty="0" smtClean="0"/>
              <a:t>Module </a:t>
            </a:r>
            <a:r>
              <a:rPr lang="en-GB" sz="2800" dirty="0"/>
              <a:t>4 covers Letter Formation and Writing Characteristics for lower-case letters, capitals and </a:t>
            </a:r>
            <a:r>
              <a:rPr lang="en-GB" sz="2800" dirty="0" smtClean="0"/>
              <a:t>numbers</a:t>
            </a:r>
          </a:p>
          <a:p>
            <a:r>
              <a:rPr lang="en-GB" sz="2800" dirty="0" smtClean="0"/>
              <a:t>Module </a:t>
            </a:r>
            <a:r>
              <a:rPr lang="en-GB" sz="2800" dirty="0"/>
              <a:t>5 (in Strand 3) sets out the Fluency Targets necessary for Joined writing. </a:t>
            </a: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3196416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Assessing Kinetic </a:t>
            </a:r>
            <a:r>
              <a:rPr lang="en-GB" dirty="0"/>
              <a:t>Letters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65007"/>
            <a:ext cx="8596668" cy="4576356"/>
          </a:xfrm>
        </p:spPr>
        <p:txBody>
          <a:bodyPr>
            <a:normAutofit/>
          </a:bodyPr>
          <a:lstStyle/>
          <a:p>
            <a:r>
              <a:rPr lang="en-GB" sz="4000" dirty="0" smtClean="0"/>
              <a:t>3 elements of training – slides</a:t>
            </a:r>
          </a:p>
          <a:p>
            <a:r>
              <a:rPr lang="en-GB" sz="4000" dirty="0" smtClean="0"/>
              <a:t>Weds 24th </a:t>
            </a:r>
            <a:r>
              <a:rPr lang="en-GB" sz="4000" dirty="0" smtClean="0"/>
              <a:t>– module 1 and 2 </a:t>
            </a:r>
          </a:p>
          <a:p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353" y="3449762"/>
            <a:ext cx="7014144" cy="329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635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Module 1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657" r="13690"/>
          <a:stretch/>
        </p:blipFill>
        <p:spPr>
          <a:xfrm>
            <a:off x="162559" y="2150428"/>
            <a:ext cx="2997201" cy="38814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109" y="1016536"/>
            <a:ext cx="8362316" cy="449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62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Module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451518"/>
            <a:ext cx="8862906" cy="514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97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Module 2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01" y="1463569"/>
            <a:ext cx="3987897" cy="43268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737"/>
          <a:stretch/>
        </p:blipFill>
        <p:spPr>
          <a:xfrm>
            <a:off x="4368799" y="1463568"/>
            <a:ext cx="4987577" cy="396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096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Module 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98589"/>
            <a:ext cx="8596668" cy="3880773"/>
          </a:xfrm>
        </p:spPr>
        <p:txBody>
          <a:bodyPr/>
          <a:lstStyle/>
          <a:p>
            <a:r>
              <a:rPr lang="en-GB" dirty="0" smtClean="0"/>
              <a:t>Weds 1</a:t>
            </a:r>
            <a:r>
              <a:rPr lang="en-GB" baseline="30000" dirty="0" smtClean="0"/>
              <a:t>st</a:t>
            </a:r>
            <a:r>
              <a:rPr lang="en-GB" dirty="0" smtClean="0"/>
              <a:t> Oct</a:t>
            </a:r>
          </a:p>
          <a:p>
            <a:r>
              <a:rPr lang="en-GB" dirty="0" smtClean="0"/>
              <a:t>Holding the Pencil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965" y="2201957"/>
            <a:ext cx="9512789" cy="433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80492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198</Words>
  <Application>Microsoft Office PowerPoint</Application>
  <PresentationFormat>Widescreen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</vt:lpstr>
      <vt:lpstr>Kinetic Letters</vt:lpstr>
      <vt:lpstr>Kinetic Letters</vt:lpstr>
      <vt:lpstr>Kinetic Letters</vt:lpstr>
      <vt:lpstr>Kinetic Letters - overview</vt:lpstr>
      <vt:lpstr>Assessing Kinetic Letters</vt:lpstr>
      <vt:lpstr>Module 1</vt:lpstr>
      <vt:lpstr>Module 2</vt:lpstr>
      <vt:lpstr>Module 2</vt:lpstr>
      <vt:lpstr>Module 3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Kinetic Letters</dc:title>
  <dc:creator>tashah81@gmail.com</dc:creator>
  <cp:lastModifiedBy>tashah81@gmail.com</cp:lastModifiedBy>
  <cp:revision>5</cp:revision>
  <dcterms:created xsi:type="dcterms:W3CDTF">2025-09-23T10:28:36Z</dcterms:created>
  <dcterms:modified xsi:type="dcterms:W3CDTF">2025-09-24T07:22:40Z</dcterms:modified>
</cp:coreProperties>
</file>