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E4176D-7525-4668-B90F-DCFE483DBC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F776E3C-4DD9-4E9D-B946-0488257C94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7FB31D-A087-4D3B-A8F7-54B63F6709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2A85A-5A09-46D5-9D77-1821522271CA}" type="datetimeFigureOut">
              <a:rPr lang="en-GB" smtClean="0"/>
              <a:t>30/03/2023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EF6222-9983-4AA5-BCE1-79ED04BEC4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B46A71-56AC-4852-BB49-1D66E776FA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6BF09-7743-47E0-BFE4-1B72A93DFB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57550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D0393A-E6DA-4A48-AF21-769E39BCB2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97862AC-D0C5-499A-81EB-5CF3CD43C1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D6832C-4681-4935-A873-3F2C1AA687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2A85A-5A09-46D5-9D77-1821522271CA}" type="datetimeFigureOut">
              <a:rPr lang="en-GB" smtClean="0"/>
              <a:t>30/03/2023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883584-EC53-436F-8513-9513CCF8A7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99AA97-4C8D-446B-B9F9-56C4F13EE2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6BF09-7743-47E0-BFE4-1B72A93DFB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56784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3DCA966-C727-4EA1-B866-4730C594C26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399FEE-37CD-4405-A730-06BE11B7D1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655799-20D3-4FCF-B43A-8CB9C74807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2A85A-5A09-46D5-9D77-1821522271CA}" type="datetimeFigureOut">
              <a:rPr lang="en-GB" smtClean="0"/>
              <a:t>30/03/2023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F1E2FC-43D4-4B07-A6B9-4D0EC9DFAA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195445-4920-451B-B4F7-29447D459C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6BF09-7743-47E0-BFE4-1B72A93DFB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44914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D2921D-6F57-4391-8A97-A714472FE1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692628-24A1-4B05-A487-536B4754FD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0D44C8-7CFB-47F2-9E4A-CAF720ECF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2A85A-5A09-46D5-9D77-1821522271CA}" type="datetimeFigureOut">
              <a:rPr lang="en-GB" smtClean="0"/>
              <a:t>30/03/2023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600F5E-A9E8-47B5-AA16-ED63E42EAC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88DA8C-3099-4E17-A3AA-DC31503D9A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6BF09-7743-47E0-BFE4-1B72A93DFB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98448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20A873-349F-4AE1-AC29-178DF3A73A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DCF7E74-6BF3-4B0A-BAE6-94BB5693CD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792D84-876E-406B-9114-67C8D03109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2A85A-5A09-46D5-9D77-1821522271CA}" type="datetimeFigureOut">
              <a:rPr lang="en-GB" smtClean="0"/>
              <a:t>30/03/2023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87B825-F7D0-49F2-BDC9-0D4D6DDCD6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E04EF6-4D95-42DB-9EC2-0F15CFB71C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6BF09-7743-47E0-BFE4-1B72A93DFB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86139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EA0A8F-60A0-49EB-803D-4BDDB9294A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9B7271-2976-470E-A237-82E1A28E458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C3DB49-6F76-4639-9DC9-A9C12B46DB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8285340-7555-46DE-A8BA-2EDEDBE391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2A85A-5A09-46D5-9D77-1821522271CA}" type="datetimeFigureOut">
              <a:rPr lang="en-GB" smtClean="0"/>
              <a:t>30/03/2023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B1278E-779B-440C-BA0B-B35A4FBFC5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E5F139-A564-4565-9FE8-1BA7846717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6BF09-7743-47E0-BFE4-1B72A93DFB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863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5027F4-2114-413D-B51D-EA1A08CCC9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8D7648-4F4B-4DBB-BE43-B74A68C52D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4FCFB34-1378-4431-82C6-7FCA4730AC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65862B3-4D04-4BE9-A3FE-0FA42882477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1CEBCB6-2BD7-41BA-8D90-7EE58618A26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F656B89-93BC-4006-BC2D-465FD2E89D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2A85A-5A09-46D5-9D77-1821522271CA}" type="datetimeFigureOut">
              <a:rPr lang="en-GB" smtClean="0"/>
              <a:t>30/03/2023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549892B-90D1-4CF8-809B-F38BAAF17B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F7F96FD-CCBC-4B7F-BEDE-C4EFC79707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6BF09-7743-47E0-BFE4-1B72A93DFB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69437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BE4F93-FB7C-4979-988D-4A18C5DB98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BEA420D-5DC2-4A21-A427-B5FBA97B36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2A85A-5A09-46D5-9D77-1821522271CA}" type="datetimeFigureOut">
              <a:rPr lang="en-GB" smtClean="0"/>
              <a:t>30/03/2023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067D288-383D-440F-9867-F06C9ECAB1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0BE468C-A411-4F8C-91EC-545E07C4CF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6BF09-7743-47E0-BFE4-1B72A93DFB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47060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D8A7B38-218D-4FCC-9CBF-23BCB7901B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2A85A-5A09-46D5-9D77-1821522271CA}" type="datetimeFigureOut">
              <a:rPr lang="en-GB" smtClean="0"/>
              <a:t>30/03/2023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172858C-5547-4931-8334-8320DB7347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3684F45-EEC0-47BA-AFFE-AE4FE54404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6BF09-7743-47E0-BFE4-1B72A93DFB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0651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D7C065-679D-498B-A7FB-7A778FCBC2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007D0E-D8B7-492A-AA49-EA7ED2CAD8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829F3C0-F3EA-412C-97CA-AA8E8EE848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EF8A522-9208-4A37-82BC-0B1F3DDEDC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2A85A-5A09-46D5-9D77-1821522271CA}" type="datetimeFigureOut">
              <a:rPr lang="en-GB" smtClean="0"/>
              <a:t>30/03/2023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FD62FD-A82D-4DEB-BBB7-9117446EF9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10822B-32A8-42B0-9C6E-57F65CA7A9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6BF09-7743-47E0-BFE4-1B72A93DFB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33023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6C3ECD-BD06-49B7-8530-D8422E008D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FDF0938-AE8B-46CB-BC45-E4C1AC6A26E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96ADF10-3E2F-4512-BD97-DE45BDB55F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5917D0B-921B-4909-9558-BDEB142351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2A85A-5A09-46D5-9D77-1821522271CA}" type="datetimeFigureOut">
              <a:rPr lang="en-GB" smtClean="0"/>
              <a:t>30/03/2023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3DDACEC-312B-44FD-96E3-E85D66997D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7BEA797-CA4B-4227-A05F-7A8CBE1CFD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6BF09-7743-47E0-BFE4-1B72A93DFB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02146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F50E203-283A-4F72-BA5B-E3DAE823DA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0ABF70-C974-42AB-BF1E-DC6142DD9A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B8A2E4-40A6-4070-85ED-3D92C50B3ED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F2A85A-5A09-46D5-9D77-1821522271CA}" type="datetimeFigureOut">
              <a:rPr lang="en-GB" smtClean="0"/>
              <a:t>30/03/2023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DD44E2-2A8A-4A31-B1D3-FA2F9976285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85F069-D359-440A-B14B-C1E9C6809B0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46BF09-7743-47E0-BFE4-1B72A93DFB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79649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CA957F-0ACD-4C04-86FD-5359B4BF44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Coronation Song</a:t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4A8C95-BBE1-4FAC-ACEF-15D367EA30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US" sz="4000" b="1" u="sng" dirty="0"/>
              <a:t>Chorus</a:t>
            </a:r>
            <a:endParaRPr lang="en-GB" sz="4000" dirty="0"/>
          </a:p>
          <a:p>
            <a:pPr marL="0" indent="0">
              <a:buNone/>
            </a:pPr>
            <a:r>
              <a:rPr lang="en-US" sz="4000" dirty="0"/>
              <a:t>I will live in a royal palace, </a:t>
            </a:r>
            <a:endParaRPr lang="en-GB" sz="4000" dirty="0"/>
          </a:p>
          <a:p>
            <a:pPr marL="0" indent="0">
              <a:buNone/>
            </a:pPr>
            <a:r>
              <a:rPr lang="en-US" sz="4000" dirty="0"/>
              <a:t>I will dress as a Queen or King,</a:t>
            </a:r>
            <a:endParaRPr lang="en-GB" sz="4000" dirty="0"/>
          </a:p>
          <a:p>
            <a:pPr marL="0" indent="0">
              <a:buNone/>
            </a:pPr>
            <a:r>
              <a:rPr lang="en-US" sz="4000" dirty="0"/>
              <a:t>Wearing a crown of gold and silver,</a:t>
            </a:r>
            <a:endParaRPr lang="en-GB" sz="4000" dirty="0"/>
          </a:p>
          <a:p>
            <a:pPr marL="0" indent="0">
              <a:buNone/>
            </a:pPr>
            <a:r>
              <a:rPr lang="en-US" sz="4000" dirty="0"/>
              <a:t>Ermine gown and a diamond ring.</a:t>
            </a:r>
            <a:endParaRPr lang="en-GB" sz="4000" dirty="0"/>
          </a:p>
          <a:p>
            <a:pPr marL="0" indent="0">
              <a:buNone/>
            </a:pPr>
            <a:r>
              <a:rPr lang="en-US" dirty="0"/>
              <a:t> 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62765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7B060F-AD9E-413C-AD24-E3FD2E61DB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Coronation Song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BF662D-0F79-480E-BD07-A23AECB669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3900" b="1" u="sng" dirty="0"/>
              <a:t>Verse 1</a:t>
            </a:r>
            <a:endParaRPr lang="en-GB" sz="3900" dirty="0"/>
          </a:p>
          <a:p>
            <a:pPr marL="0" indent="0">
              <a:buNone/>
            </a:pPr>
            <a:r>
              <a:rPr lang="en-US" sz="3900" dirty="0"/>
              <a:t>See me ride in a golden carriage </a:t>
            </a:r>
            <a:endParaRPr lang="en-GB" sz="3900" dirty="0"/>
          </a:p>
          <a:p>
            <a:pPr marL="0" indent="0">
              <a:buNone/>
            </a:pPr>
            <a:r>
              <a:rPr lang="en-US" sz="3900" dirty="0"/>
              <a:t>Pulled by horses noble and strong.</a:t>
            </a:r>
            <a:endParaRPr lang="en-GB" sz="3900" dirty="0"/>
          </a:p>
          <a:p>
            <a:pPr marL="0" indent="0">
              <a:buNone/>
            </a:pPr>
            <a:r>
              <a:rPr lang="en-US" sz="3900" dirty="0"/>
              <a:t>Waving to the crowds before me</a:t>
            </a:r>
            <a:endParaRPr lang="en-GB" sz="3900" dirty="0"/>
          </a:p>
          <a:p>
            <a:pPr marL="0" indent="0">
              <a:buNone/>
            </a:pPr>
            <a:r>
              <a:rPr lang="en-US" sz="3900" dirty="0"/>
              <a:t>Drums and trumpets playing along.</a:t>
            </a:r>
            <a:endParaRPr lang="en-GB" sz="3900" dirty="0"/>
          </a:p>
          <a:p>
            <a:pPr marL="0" indent="0">
              <a:buNone/>
            </a:pPr>
            <a:r>
              <a:rPr lang="en-US" sz="3900" b="1" dirty="0"/>
              <a:t> </a:t>
            </a:r>
            <a:endParaRPr lang="en-GB" sz="3900" dirty="0"/>
          </a:p>
          <a:p>
            <a:pPr marL="0" indent="0">
              <a:buNone/>
            </a:pPr>
            <a:r>
              <a:rPr lang="en-US" sz="3900" b="1" u="sng" dirty="0"/>
              <a:t>Chorus with harmony part</a:t>
            </a:r>
            <a:endParaRPr lang="en-GB" sz="3900" dirty="0"/>
          </a:p>
          <a:p>
            <a:pPr marL="0" indent="0">
              <a:buNone/>
            </a:pPr>
            <a:r>
              <a:rPr lang="en-US" sz="3900" dirty="0"/>
              <a:t>I will live in a royal palace……..</a:t>
            </a:r>
            <a:endParaRPr lang="en-GB" sz="3900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45619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F97E12-BFF0-48D7-AE8F-0F08276396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Coronation Song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A7F99D-191D-4303-86BD-F9509E358E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3900" b="1" u="sng" dirty="0"/>
              <a:t>Verse 2 with oohs</a:t>
            </a:r>
            <a:endParaRPr lang="en-GB" sz="3900" dirty="0"/>
          </a:p>
          <a:p>
            <a:pPr marL="0" indent="0">
              <a:buNone/>
            </a:pPr>
            <a:r>
              <a:rPr lang="en-US" sz="3900" dirty="0"/>
              <a:t>See me smile at my loyal people,</a:t>
            </a:r>
            <a:endParaRPr lang="en-GB" sz="3900" dirty="0"/>
          </a:p>
          <a:p>
            <a:pPr marL="0" indent="0">
              <a:buNone/>
            </a:pPr>
            <a:r>
              <a:rPr lang="en-US" sz="3900" dirty="0"/>
              <a:t>All the </a:t>
            </a:r>
            <a:r>
              <a:rPr lang="en-US" sz="3900" dirty="0" err="1"/>
              <a:t>cam’ras</a:t>
            </a:r>
            <a:r>
              <a:rPr lang="en-US" sz="3900" dirty="0"/>
              <a:t> clicking away,</a:t>
            </a:r>
            <a:endParaRPr lang="en-GB" sz="3900" dirty="0"/>
          </a:p>
          <a:p>
            <a:pPr marL="0" indent="0">
              <a:buNone/>
            </a:pPr>
            <a:r>
              <a:rPr lang="en-US" sz="3900" dirty="0"/>
              <a:t>See the flowers laid before me,</a:t>
            </a:r>
            <a:endParaRPr lang="en-GB" sz="3900" dirty="0"/>
          </a:p>
          <a:p>
            <a:pPr marL="0" indent="0">
              <a:buNone/>
            </a:pPr>
            <a:r>
              <a:rPr lang="en-US" sz="3900" dirty="0"/>
              <a:t>Celebrate this wonderful day.</a:t>
            </a:r>
            <a:endParaRPr lang="en-GB" sz="3900" dirty="0"/>
          </a:p>
          <a:p>
            <a:pPr marL="0" indent="0">
              <a:buNone/>
            </a:pPr>
            <a:r>
              <a:rPr lang="en-US" sz="3900" dirty="0"/>
              <a:t> </a:t>
            </a:r>
            <a:endParaRPr lang="en-GB" sz="3900" dirty="0"/>
          </a:p>
          <a:p>
            <a:pPr marL="0" indent="0">
              <a:buNone/>
            </a:pPr>
            <a:r>
              <a:rPr lang="en-US" sz="3900" b="1" u="sng" dirty="0"/>
              <a:t>Chorus with harmony part</a:t>
            </a:r>
            <a:endParaRPr lang="en-GB" sz="3900" dirty="0"/>
          </a:p>
          <a:p>
            <a:pPr marL="0" indent="0">
              <a:buNone/>
            </a:pPr>
            <a:r>
              <a:rPr lang="en-US" sz="3900" dirty="0"/>
              <a:t>I will live in a royal palace……..</a:t>
            </a:r>
            <a:endParaRPr lang="en-GB" sz="3900" dirty="0"/>
          </a:p>
          <a:p>
            <a:pPr marL="0" indent="0">
              <a:buNone/>
            </a:pPr>
            <a:r>
              <a:rPr lang="en-US" dirty="0"/>
              <a:t> 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88385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30A363-B5C3-464B-9BC5-049D1C3D6A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Coronation Song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3A1720-C044-457D-B80F-F79A0F0277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3600" b="1" u="sng" dirty="0"/>
              <a:t>Verse 3 with oohs</a:t>
            </a:r>
            <a:endParaRPr lang="en-GB" sz="3600" dirty="0"/>
          </a:p>
          <a:p>
            <a:pPr marL="0" indent="0">
              <a:buNone/>
            </a:pPr>
            <a:r>
              <a:rPr lang="en-US" sz="3600" dirty="0"/>
              <a:t>See me walk in a grand procession,</a:t>
            </a:r>
            <a:endParaRPr lang="en-GB" sz="3600" dirty="0"/>
          </a:p>
          <a:p>
            <a:pPr marL="0" indent="0">
              <a:buNone/>
            </a:pPr>
            <a:r>
              <a:rPr lang="en-US" sz="3600" dirty="0"/>
              <a:t>As the guests all curtsey and bow,</a:t>
            </a:r>
            <a:endParaRPr lang="en-GB" sz="3600" dirty="0"/>
          </a:p>
          <a:p>
            <a:pPr marL="0" indent="0">
              <a:buNone/>
            </a:pPr>
            <a:r>
              <a:rPr lang="en-US" sz="3600" dirty="0"/>
              <a:t>Songs of praises fill the abbey,</a:t>
            </a:r>
            <a:endParaRPr lang="en-GB" sz="3600" dirty="0"/>
          </a:p>
          <a:p>
            <a:pPr marL="0" indent="0">
              <a:buNone/>
            </a:pPr>
            <a:r>
              <a:rPr lang="en-US" sz="3600" dirty="0"/>
              <a:t>As I give my solemn vow.</a:t>
            </a:r>
            <a:endParaRPr lang="en-GB" sz="3600" dirty="0"/>
          </a:p>
          <a:p>
            <a:pPr marL="0" indent="0">
              <a:buNone/>
            </a:pPr>
            <a:r>
              <a:rPr lang="en-US" sz="3600" dirty="0"/>
              <a:t> </a:t>
            </a:r>
            <a:endParaRPr lang="en-GB" sz="3600" dirty="0"/>
          </a:p>
          <a:p>
            <a:pPr marL="0" indent="0">
              <a:buNone/>
            </a:pPr>
            <a:r>
              <a:rPr lang="en-US" sz="3600" b="1" u="sng" dirty="0"/>
              <a:t>Chorus with harmony part</a:t>
            </a:r>
            <a:endParaRPr lang="en-GB" sz="3600" dirty="0"/>
          </a:p>
          <a:p>
            <a:pPr marL="0" indent="0">
              <a:buNone/>
            </a:pPr>
            <a:r>
              <a:rPr lang="en-US" sz="3600" dirty="0"/>
              <a:t>I will live in a royal palace……..</a:t>
            </a:r>
            <a:endParaRPr lang="en-GB" sz="36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293775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175</Words>
  <Application>Microsoft Office PowerPoint</Application>
  <PresentationFormat>Widescreen</PresentationFormat>
  <Paragraphs>36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Coronation Song </vt:lpstr>
      <vt:lpstr>Coronation Song</vt:lpstr>
      <vt:lpstr>Coronation Song</vt:lpstr>
      <vt:lpstr>Coronation Song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Coronation Song </dc:title>
  <dc:creator>Natasha Harrison</dc:creator>
  <cp:lastModifiedBy>Natasha Harrison</cp:lastModifiedBy>
  <cp:revision>1</cp:revision>
  <dcterms:created xsi:type="dcterms:W3CDTF">2023-03-30T07:04:01Z</dcterms:created>
  <dcterms:modified xsi:type="dcterms:W3CDTF">2023-03-30T07:04:58Z</dcterms:modified>
</cp:coreProperties>
</file>