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4176D-7525-4668-B90F-DCFE483DB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776E3C-4DD9-4E9D-B946-0488257C94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FB31D-A087-4D3B-A8F7-54B63F670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2A85A-5A09-46D5-9D77-1821522271CA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F6222-9983-4AA5-BCE1-79ED04BEC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46A71-56AC-4852-BB49-1D66E776F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BF09-7743-47E0-BFE4-1B72A93DF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75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0393A-E6DA-4A48-AF21-769E39BCB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7862AC-D0C5-499A-81EB-5CF3CD43C1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6832C-4681-4935-A873-3F2C1AA68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2A85A-5A09-46D5-9D77-1821522271CA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883584-EC53-436F-8513-9513CCF8A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99AA97-4C8D-446B-B9F9-56C4F13EE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BF09-7743-47E0-BFE4-1B72A93DF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678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DCA966-C727-4EA1-B866-4730C594C2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399FEE-37CD-4405-A730-06BE11B7D1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55799-20D3-4FCF-B43A-8CB9C7480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2A85A-5A09-46D5-9D77-1821522271CA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1E2FC-43D4-4B07-A6B9-4D0EC9DFA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95445-4920-451B-B4F7-29447D459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BF09-7743-47E0-BFE4-1B72A93DF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491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2921D-6F57-4391-8A97-A714472FE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92628-24A1-4B05-A487-536B4754F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D44C8-7CFB-47F2-9E4A-CAF720ECF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2A85A-5A09-46D5-9D77-1821522271CA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00F5E-A9E8-47B5-AA16-ED63E42EA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8DA8C-3099-4E17-A3AA-DC31503D9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BF09-7743-47E0-BFE4-1B72A93DF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844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0A873-349F-4AE1-AC29-178DF3A73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CF7E74-6BF3-4B0A-BAE6-94BB5693CD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92D84-876E-406B-9114-67C8D0310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2A85A-5A09-46D5-9D77-1821522271CA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7B825-F7D0-49F2-BDC9-0D4D6DDCD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04EF6-4D95-42DB-9EC2-0F15CFB71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BF09-7743-47E0-BFE4-1B72A93DF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613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A0A8F-60A0-49EB-803D-4BDDB9294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B7271-2976-470E-A237-82E1A28E45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C3DB49-6F76-4639-9DC9-A9C12B46DB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285340-7555-46DE-A8BA-2EDEDBE39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2A85A-5A09-46D5-9D77-1821522271CA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1278E-779B-440C-BA0B-B35A4FBFC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E5F139-A564-4565-9FE8-1BA784671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BF09-7743-47E0-BFE4-1B72A93DF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63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027F4-2114-413D-B51D-EA1A08CCC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8D7648-4F4B-4DBB-BE43-B74A68C52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FCFB34-1378-4431-82C6-7FCA4730AC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5862B3-4D04-4BE9-A3FE-0FA4288247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EBCB6-2BD7-41BA-8D90-7EE58618A2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656B89-93BC-4006-BC2D-465FD2E89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2A85A-5A09-46D5-9D77-1821522271CA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49892B-90D1-4CF8-809B-F38BAAF17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7F96FD-CCBC-4B7F-BEDE-C4EFC7970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BF09-7743-47E0-BFE4-1B72A93DF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943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E4F93-FB7C-4979-988D-4A18C5DB9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EA420D-5DC2-4A21-A427-B5FBA97B3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2A85A-5A09-46D5-9D77-1821522271CA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67D288-383D-440F-9867-F06C9ECAB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BE468C-A411-4F8C-91EC-545E07C4C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BF09-7743-47E0-BFE4-1B72A93DF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706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8A7B38-218D-4FCC-9CBF-23BCB7901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2A85A-5A09-46D5-9D77-1821522271CA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72858C-5547-4931-8334-8320DB734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684F45-EEC0-47BA-AFFE-AE4FE5440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BF09-7743-47E0-BFE4-1B72A93DF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651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7C065-679D-498B-A7FB-7A778FCBC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07D0E-D8B7-492A-AA49-EA7ED2CAD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29F3C0-F3EA-412C-97CA-AA8E8EE848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8A522-9208-4A37-82BC-0B1F3DDED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2A85A-5A09-46D5-9D77-1821522271CA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FD62FD-A82D-4DEB-BBB7-9117446EF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10822B-32A8-42B0-9C6E-57F65CA7A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BF09-7743-47E0-BFE4-1B72A93DF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302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C3ECD-BD06-49B7-8530-D8422E008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DF0938-AE8B-46CB-BC45-E4C1AC6A2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6ADF10-3E2F-4512-BD97-DE45BDB55F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917D0B-921B-4909-9558-BDEB14235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2A85A-5A09-46D5-9D77-1821522271CA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DDACEC-312B-44FD-96E3-E85D66997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BEA797-CA4B-4227-A05F-7A8CBE1CF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BF09-7743-47E0-BFE4-1B72A93DF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214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50E203-283A-4F72-BA5B-E3DAE823D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0ABF70-C974-42AB-BF1E-DC6142DD9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8A2E4-40A6-4070-85ED-3D92C50B3E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2A85A-5A09-46D5-9D77-1821522271CA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DD44E2-2A8A-4A31-B1D3-FA2F997628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85F069-D359-440A-B14B-C1E9C6809B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6BF09-7743-47E0-BFE4-1B72A93DF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964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A957F-0ACD-4C04-86FD-5359B4BF4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Coronation Song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A8C95-BBE1-4FAC-ACEF-15D367EA3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sz="4000" b="1" u="sng" dirty="0"/>
              <a:t>Chorus</a:t>
            </a:r>
            <a:endParaRPr lang="en-GB" sz="4000" dirty="0"/>
          </a:p>
          <a:p>
            <a:pPr marL="0" indent="0">
              <a:buNone/>
            </a:pPr>
            <a:r>
              <a:rPr lang="en-US" sz="4000" dirty="0"/>
              <a:t>I will live in a royal palace, </a:t>
            </a:r>
            <a:endParaRPr lang="en-GB" sz="4000" dirty="0"/>
          </a:p>
          <a:p>
            <a:pPr marL="0" indent="0">
              <a:buNone/>
            </a:pPr>
            <a:r>
              <a:rPr lang="en-US" sz="4000" dirty="0"/>
              <a:t>I will dress as a Queen or King,</a:t>
            </a:r>
            <a:endParaRPr lang="en-GB" sz="4000" dirty="0"/>
          </a:p>
          <a:p>
            <a:pPr marL="0" indent="0">
              <a:buNone/>
            </a:pPr>
            <a:r>
              <a:rPr lang="en-US" sz="4000" dirty="0"/>
              <a:t>Wearing a crown of gold and silver,</a:t>
            </a:r>
            <a:endParaRPr lang="en-GB" sz="4000" dirty="0"/>
          </a:p>
          <a:p>
            <a:pPr marL="0" indent="0">
              <a:buNone/>
            </a:pPr>
            <a:r>
              <a:rPr lang="en-US" sz="4000" dirty="0"/>
              <a:t>Ermine gown and a diamond ring.</a:t>
            </a:r>
            <a:endParaRPr lang="en-GB" sz="4000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6276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B060F-AD9E-413C-AD24-E3FD2E61D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Coronation Song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F662D-0F79-480E-BD07-A23AECB66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900" b="1" u="sng" dirty="0"/>
              <a:t>Verse 1</a:t>
            </a:r>
            <a:endParaRPr lang="en-GB" sz="3900" dirty="0"/>
          </a:p>
          <a:p>
            <a:pPr marL="0" indent="0">
              <a:buNone/>
            </a:pPr>
            <a:r>
              <a:rPr lang="en-US" sz="3900" dirty="0"/>
              <a:t>See me ride in a golden carriage </a:t>
            </a:r>
            <a:endParaRPr lang="en-GB" sz="3900" dirty="0"/>
          </a:p>
          <a:p>
            <a:pPr marL="0" indent="0">
              <a:buNone/>
            </a:pPr>
            <a:r>
              <a:rPr lang="en-US" sz="3900" dirty="0"/>
              <a:t>Pulled by horses noble and strong.</a:t>
            </a:r>
            <a:endParaRPr lang="en-GB" sz="3900" dirty="0"/>
          </a:p>
          <a:p>
            <a:pPr marL="0" indent="0">
              <a:buNone/>
            </a:pPr>
            <a:r>
              <a:rPr lang="en-US" sz="3900" dirty="0"/>
              <a:t>Waving to the crowds before me</a:t>
            </a:r>
            <a:endParaRPr lang="en-GB" sz="3900" dirty="0"/>
          </a:p>
          <a:p>
            <a:pPr marL="0" indent="0">
              <a:buNone/>
            </a:pPr>
            <a:r>
              <a:rPr lang="en-US" sz="3900" dirty="0"/>
              <a:t>Drums and trumpets playing along.</a:t>
            </a:r>
            <a:endParaRPr lang="en-GB" sz="3900" dirty="0"/>
          </a:p>
          <a:p>
            <a:pPr marL="0" indent="0">
              <a:buNone/>
            </a:pPr>
            <a:r>
              <a:rPr lang="en-US" sz="3900" b="1" dirty="0"/>
              <a:t> </a:t>
            </a:r>
            <a:endParaRPr lang="en-GB" sz="3900" dirty="0"/>
          </a:p>
          <a:p>
            <a:pPr marL="0" indent="0">
              <a:buNone/>
            </a:pPr>
            <a:r>
              <a:rPr lang="en-US" sz="3900" b="1" u="sng" dirty="0"/>
              <a:t>Chorus with harmony part</a:t>
            </a:r>
            <a:endParaRPr lang="en-GB" sz="3900" dirty="0"/>
          </a:p>
          <a:p>
            <a:pPr marL="0" indent="0">
              <a:buNone/>
            </a:pPr>
            <a:r>
              <a:rPr lang="en-US" sz="3900" dirty="0"/>
              <a:t>I will live in a royal palace……..</a:t>
            </a:r>
            <a:endParaRPr lang="en-GB" sz="3900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4561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97E12-BFF0-48D7-AE8F-0F0827639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Coronation Song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7F99D-191D-4303-86BD-F9509E358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900" b="1" u="sng" dirty="0"/>
              <a:t>Verse 2 with oohs</a:t>
            </a:r>
            <a:endParaRPr lang="en-GB" sz="3900" dirty="0"/>
          </a:p>
          <a:p>
            <a:pPr marL="0" indent="0">
              <a:buNone/>
            </a:pPr>
            <a:r>
              <a:rPr lang="en-US" sz="3900" dirty="0"/>
              <a:t>See me smile at my loyal people,</a:t>
            </a:r>
            <a:endParaRPr lang="en-GB" sz="3900" dirty="0"/>
          </a:p>
          <a:p>
            <a:pPr marL="0" indent="0">
              <a:buNone/>
            </a:pPr>
            <a:r>
              <a:rPr lang="en-US" sz="3900" dirty="0"/>
              <a:t>All the </a:t>
            </a:r>
            <a:r>
              <a:rPr lang="en-US" sz="3900" dirty="0" err="1"/>
              <a:t>cam’ras</a:t>
            </a:r>
            <a:r>
              <a:rPr lang="en-US" sz="3900" dirty="0"/>
              <a:t> clicking away,</a:t>
            </a:r>
            <a:endParaRPr lang="en-GB" sz="3900" dirty="0"/>
          </a:p>
          <a:p>
            <a:pPr marL="0" indent="0">
              <a:buNone/>
            </a:pPr>
            <a:r>
              <a:rPr lang="en-US" sz="3900" dirty="0"/>
              <a:t>See the flowers laid before me,</a:t>
            </a:r>
            <a:endParaRPr lang="en-GB" sz="3900" dirty="0"/>
          </a:p>
          <a:p>
            <a:pPr marL="0" indent="0">
              <a:buNone/>
            </a:pPr>
            <a:r>
              <a:rPr lang="en-US" sz="3900" dirty="0"/>
              <a:t>Celebrate this wonderful day.</a:t>
            </a:r>
            <a:endParaRPr lang="en-GB" sz="3900" dirty="0"/>
          </a:p>
          <a:p>
            <a:pPr marL="0" indent="0">
              <a:buNone/>
            </a:pPr>
            <a:r>
              <a:rPr lang="en-US" sz="3900" dirty="0"/>
              <a:t> </a:t>
            </a:r>
            <a:endParaRPr lang="en-GB" sz="3900" dirty="0"/>
          </a:p>
          <a:p>
            <a:pPr marL="0" indent="0">
              <a:buNone/>
            </a:pPr>
            <a:r>
              <a:rPr lang="en-US" sz="3900" b="1" u="sng" dirty="0"/>
              <a:t>Chorus with harmony part</a:t>
            </a:r>
            <a:endParaRPr lang="en-GB" sz="3900" dirty="0"/>
          </a:p>
          <a:p>
            <a:pPr marL="0" indent="0">
              <a:buNone/>
            </a:pPr>
            <a:r>
              <a:rPr lang="en-US" sz="3900" dirty="0"/>
              <a:t>I will live in a royal palace……..</a:t>
            </a:r>
            <a:endParaRPr lang="en-GB" sz="3900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838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0A363-B5C3-464B-9BC5-049D1C3D6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Coronation Song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A1720-C044-457D-B80F-F79A0F027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b="1" u="sng" dirty="0"/>
              <a:t>Verse 3 with oohs</a:t>
            </a:r>
            <a:endParaRPr lang="en-GB" sz="3600" dirty="0"/>
          </a:p>
          <a:p>
            <a:pPr marL="0" indent="0">
              <a:buNone/>
            </a:pPr>
            <a:r>
              <a:rPr lang="en-US" sz="3600" dirty="0"/>
              <a:t>See me walk in a grand procession,</a:t>
            </a:r>
            <a:endParaRPr lang="en-GB" sz="3600" dirty="0"/>
          </a:p>
          <a:p>
            <a:pPr marL="0" indent="0">
              <a:buNone/>
            </a:pPr>
            <a:r>
              <a:rPr lang="en-US" sz="3600" dirty="0"/>
              <a:t>As the guests all curtsey and bow,</a:t>
            </a:r>
            <a:endParaRPr lang="en-GB" sz="3600" dirty="0"/>
          </a:p>
          <a:p>
            <a:pPr marL="0" indent="0">
              <a:buNone/>
            </a:pPr>
            <a:r>
              <a:rPr lang="en-US" sz="3600" dirty="0"/>
              <a:t>Songs of praises fill the abbey,</a:t>
            </a:r>
            <a:endParaRPr lang="en-GB" sz="3600" dirty="0"/>
          </a:p>
          <a:p>
            <a:pPr marL="0" indent="0">
              <a:buNone/>
            </a:pPr>
            <a:r>
              <a:rPr lang="en-US" sz="3600" dirty="0"/>
              <a:t>As I give my solemn vow.</a:t>
            </a:r>
            <a:endParaRPr lang="en-GB" sz="3600" dirty="0"/>
          </a:p>
          <a:p>
            <a:pPr marL="0" indent="0">
              <a:buNone/>
            </a:pPr>
            <a:r>
              <a:rPr lang="en-US" sz="3600" dirty="0"/>
              <a:t> </a:t>
            </a:r>
            <a:endParaRPr lang="en-GB" sz="3600" dirty="0"/>
          </a:p>
          <a:p>
            <a:pPr marL="0" indent="0">
              <a:buNone/>
            </a:pPr>
            <a:r>
              <a:rPr lang="en-US" sz="3600" b="1" u="sng" dirty="0"/>
              <a:t>Chorus with harmony part</a:t>
            </a:r>
            <a:endParaRPr lang="en-GB" sz="3600" dirty="0"/>
          </a:p>
          <a:p>
            <a:pPr marL="0" indent="0">
              <a:buNone/>
            </a:pPr>
            <a:r>
              <a:rPr lang="en-US" sz="3600" dirty="0"/>
              <a:t>I will live in a royal palace……..</a:t>
            </a:r>
            <a:endParaRPr lang="en-GB" sz="3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377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Coronation Song </vt:lpstr>
      <vt:lpstr>Coronation Song</vt:lpstr>
      <vt:lpstr>Coronation Song</vt:lpstr>
      <vt:lpstr>Coronation Song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Coronation Song </dc:title>
  <dc:creator>Natasha Harrison</dc:creator>
  <cp:lastModifiedBy>Natasha Harrison</cp:lastModifiedBy>
  <cp:revision>1</cp:revision>
  <dcterms:created xsi:type="dcterms:W3CDTF">2023-03-30T07:04:01Z</dcterms:created>
  <dcterms:modified xsi:type="dcterms:W3CDTF">2023-03-30T07:04:58Z</dcterms:modified>
</cp:coreProperties>
</file>