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58" r:id="rId7"/>
    <p:sldId id="257" r:id="rId8"/>
    <p:sldId id="259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65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59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35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9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58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76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25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88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3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5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29529-6CF4-413B-8B4C-2643DB9419AC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F7DA6-74E1-416B-9376-3FEC19111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12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20" y="284408"/>
            <a:ext cx="11783946" cy="519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5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2267" y="365124"/>
            <a:ext cx="11118104" cy="556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46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438" y="365125"/>
            <a:ext cx="11357844" cy="532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54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798" y="270678"/>
            <a:ext cx="11777250" cy="612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21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392" y="227361"/>
            <a:ext cx="11629873" cy="53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75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697" y="69491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sz="8800" dirty="0" smtClean="0"/>
              <a:t>Think of </a:t>
            </a:r>
            <a:r>
              <a:rPr lang="en-GB" sz="8800" dirty="0"/>
              <a:t>three things </a:t>
            </a:r>
            <a:r>
              <a:rPr lang="en-GB" sz="8800" dirty="0" smtClean="0"/>
              <a:t>you </a:t>
            </a:r>
            <a:r>
              <a:rPr lang="en-GB" sz="8800" dirty="0"/>
              <a:t>are</a:t>
            </a:r>
            <a:r>
              <a:rPr lang="en-GB" sz="8800" dirty="0" smtClean="0"/>
              <a:t/>
            </a:r>
            <a:br>
              <a:rPr lang="en-GB" sz="8800" dirty="0" smtClean="0"/>
            </a:br>
            <a:r>
              <a:rPr lang="en-GB" sz="8800" dirty="0"/>
              <a:t>thankful </a:t>
            </a:r>
            <a:r>
              <a:rPr lang="en-GB" sz="8800" dirty="0" smtClean="0"/>
              <a:t>for…</a:t>
            </a:r>
            <a:endParaRPr lang="en-GB" sz="8800" dirty="0"/>
          </a:p>
        </p:txBody>
      </p:sp>
    </p:spTree>
    <p:extLst>
      <p:ext uri="{BB962C8B-B14F-4D97-AF65-F5344CB8AC3E}">
        <p14:creationId xmlns:p14="http://schemas.microsoft.com/office/powerpoint/2010/main" val="363777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Practice positive affirmations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/>
              <a:t>“</a:t>
            </a:r>
            <a:r>
              <a:rPr lang="en-GB" sz="4400" dirty="0"/>
              <a:t>I am brave, I am hard working, I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/>
              <a:t>am special.” </a:t>
            </a:r>
            <a:endParaRPr lang="en-GB" sz="4400" dirty="0" smtClean="0"/>
          </a:p>
          <a:p>
            <a:pPr marL="0" indent="0" algn="ctr">
              <a:buNone/>
            </a:pPr>
            <a:endParaRPr lang="en-GB" sz="4400" dirty="0"/>
          </a:p>
          <a:p>
            <a:pPr marL="0" indent="0" algn="ctr">
              <a:buNone/>
            </a:pPr>
            <a:r>
              <a:rPr lang="en-GB" sz="4400" dirty="0"/>
              <a:t>W</a:t>
            </a:r>
            <a:r>
              <a:rPr lang="en-GB" sz="4400" dirty="0" smtClean="0"/>
              <a:t>e need</a:t>
            </a:r>
            <a:r>
              <a:rPr lang="en-GB" sz="4400" dirty="0"/>
              <a:t> </a:t>
            </a:r>
            <a:r>
              <a:rPr lang="en-GB" sz="4400" dirty="0" smtClean="0"/>
              <a:t>to </a:t>
            </a:r>
            <a:r>
              <a:rPr lang="en-GB" sz="4400" dirty="0"/>
              <a:t>be kind to ourselves and tell ourselves </a:t>
            </a:r>
            <a:r>
              <a:rPr lang="en-GB" sz="4400" dirty="0" smtClean="0"/>
              <a:t>how</a:t>
            </a:r>
            <a:r>
              <a:rPr lang="en-GB" sz="4400" dirty="0"/>
              <a:t> </a:t>
            </a:r>
            <a:r>
              <a:rPr lang="en-GB" sz="4400" dirty="0" smtClean="0"/>
              <a:t>great </a:t>
            </a:r>
            <a:r>
              <a:rPr lang="en-GB" sz="4400" dirty="0"/>
              <a:t>we are. </a:t>
            </a:r>
          </a:p>
        </p:txBody>
      </p:sp>
    </p:spTree>
    <p:extLst>
      <p:ext uri="{BB962C8B-B14F-4D97-AF65-F5344CB8AC3E}">
        <p14:creationId xmlns:p14="http://schemas.microsoft.com/office/powerpoint/2010/main" val="3723780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031" y="596592"/>
            <a:ext cx="11058833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400" dirty="0" smtClean="0"/>
              <a:t>Reflection</a:t>
            </a:r>
          </a:p>
          <a:p>
            <a:pPr marL="0" indent="0" algn="ctr">
              <a:buNone/>
            </a:pPr>
            <a:endParaRPr lang="en-GB" sz="4400" dirty="0"/>
          </a:p>
          <a:p>
            <a:pPr marL="0" indent="0" algn="ctr">
              <a:buNone/>
            </a:pPr>
            <a:r>
              <a:rPr lang="en-GB" sz="4400" dirty="0" smtClean="0"/>
              <a:t>Hold in</a:t>
            </a:r>
            <a:r>
              <a:rPr lang="en-GB" sz="4400" dirty="0"/>
              <a:t> </a:t>
            </a:r>
            <a:r>
              <a:rPr lang="en-GB" sz="4400" dirty="0" smtClean="0"/>
              <a:t>your mind </a:t>
            </a:r>
            <a:r>
              <a:rPr lang="en-GB" sz="4400" dirty="0"/>
              <a:t>a positive intention for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/>
              <a:t>the day, </a:t>
            </a:r>
            <a:r>
              <a:rPr lang="en-GB" sz="4400" dirty="0" smtClean="0"/>
              <a:t> for </a:t>
            </a:r>
            <a:r>
              <a:rPr lang="en-GB" sz="4400" dirty="0"/>
              <a:t>example: </a:t>
            </a:r>
            <a:endParaRPr lang="en-GB" sz="4400" dirty="0" smtClean="0"/>
          </a:p>
          <a:p>
            <a:pPr algn="ctr"/>
            <a:r>
              <a:rPr lang="en-GB" sz="4400" dirty="0" smtClean="0"/>
              <a:t>today I</a:t>
            </a:r>
            <a:r>
              <a:rPr lang="en-GB" sz="4400" dirty="0"/>
              <a:t> </a:t>
            </a:r>
            <a:r>
              <a:rPr lang="en-GB" sz="4400" dirty="0" smtClean="0"/>
              <a:t>will </a:t>
            </a:r>
            <a:r>
              <a:rPr lang="en-GB" sz="4400" dirty="0"/>
              <a:t>be a good friend, </a:t>
            </a:r>
            <a:endParaRPr lang="en-GB" sz="4400" dirty="0" smtClean="0"/>
          </a:p>
          <a:p>
            <a:pPr algn="ctr"/>
            <a:r>
              <a:rPr lang="en-GB" sz="4400" dirty="0" smtClean="0"/>
              <a:t>I will</a:t>
            </a:r>
            <a:r>
              <a:rPr lang="en-GB" sz="4400" dirty="0"/>
              <a:t> </a:t>
            </a:r>
            <a:r>
              <a:rPr lang="en-GB" sz="4400" dirty="0" smtClean="0"/>
              <a:t>persevere </a:t>
            </a:r>
            <a:r>
              <a:rPr lang="en-GB" sz="4400" dirty="0"/>
              <a:t>with my </a:t>
            </a:r>
            <a:r>
              <a:rPr lang="en-GB" sz="4400" dirty="0" smtClean="0"/>
              <a:t>times tables</a:t>
            </a:r>
            <a:r>
              <a:rPr lang="en-GB" sz="4400" dirty="0"/>
              <a:t>, </a:t>
            </a:r>
            <a:endParaRPr lang="en-GB" sz="4400" dirty="0" smtClean="0"/>
          </a:p>
          <a:p>
            <a:pPr algn="ctr"/>
            <a:r>
              <a:rPr lang="en-GB" sz="4400" dirty="0" smtClean="0"/>
              <a:t>I </a:t>
            </a:r>
            <a:r>
              <a:rPr lang="en-GB" sz="4400" dirty="0"/>
              <a:t>will have fun </a:t>
            </a:r>
            <a:r>
              <a:rPr lang="en-GB" sz="4400" dirty="0" smtClean="0"/>
              <a:t>at break and lunch and be kind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50845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9122" y="365125"/>
            <a:ext cx="4854677" cy="1325563"/>
          </a:xfrm>
        </p:spPr>
        <p:txBody>
          <a:bodyPr/>
          <a:lstStyle/>
          <a:p>
            <a:r>
              <a:rPr lang="en-GB" dirty="0" smtClean="0"/>
              <a:t>What do you do if your bucket fills up? 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76219"/>
            <a:ext cx="4687529" cy="61529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100" y="2234478"/>
            <a:ext cx="4254719" cy="417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44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 positive affirmations</vt:lpstr>
      <vt:lpstr>PowerPoint Presentation</vt:lpstr>
      <vt:lpstr>What do you do if your bucket fills up?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tashah81@gmail.com</dc:creator>
  <cp:lastModifiedBy>tashah81@gmail.com</cp:lastModifiedBy>
  <cp:revision>4</cp:revision>
  <dcterms:created xsi:type="dcterms:W3CDTF">2024-10-09T07:08:03Z</dcterms:created>
  <dcterms:modified xsi:type="dcterms:W3CDTF">2024-10-09T08:12:29Z</dcterms:modified>
</cp:coreProperties>
</file>