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58" r:id="rId4"/>
    <p:sldId id="262" r:id="rId5"/>
    <p:sldId id="260" r:id="rId6"/>
    <p:sldId id="259" r:id="rId7"/>
    <p:sldId id="261" r:id="rId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0E1207CC-7101-4502-B3C9-4893C50395E5}" type="datetimeFigureOut">
              <a:rPr lang="en-GB" smtClean="0"/>
              <a:t>03/01/2019</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C9098B69-3DD4-49AE-BCA8-2F4F30297422}" type="slidenum">
              <a:rPr lang="en-GB" smtClean="0"/>
              <a:t>‹#›</a:t>
            </a:fld>
            <a:endParaRPr lang="en-GB"/>
          </a:p>
        </p:txBody>
      </p:sp>
    </p:spTree>
    <p:extLst>
      <p:ext uri="{BB962C8B-B14F-4D97-AF65-F5344CB8AC3E}">
        <p14:creationId xmlns:p14="http://schemas.microsoft.com/office/powerpoint/2010/main" val="17463358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595F52-1ADA-4A01-A3BD-FC2A0B882A0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135812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595F52-1ADA-4A01-A3BD-FC2A0B882A0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186992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595F52-1ADA-4A01-A3BD-FC2A0B882A0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378931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595F52-1ADA-4A01-A3BD-FC2A0B882A0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23056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95F52-1ADA-4A01-A3BD-FC2A0B882A0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305003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595F52-1ADA-4A01-A3BD-FC2A0B882A0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209745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595F52-1ADA-4A01-A3BD-FC2A0B882A0F}" type="datetimeFigureOut">
              <a:rPr lang="en-GB" smtClean="0"/>
              <a:t>03/01/2019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355783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595F52-1ADA-4A01-A3BD-FC2A0B882A0F}" type="datetimeFigureOut">
              <a:rPr lang="en-GB" smtClean="0"/>
              <a:t>03/01/2019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150369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95F52-1ADA-4A01-A3BD-FC2A0B882A0F}" type="datetimeFigureOut">
              <a:rPr lang="en-GB" smtClean="0"/>
              <a:t>03/01/2019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130635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95F52-1ADA-4A01-A3BD-FC2A0B882A0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136489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95F52-1ADA-4A01-A3BD-FC2A0B882A0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B9D75-FF3B-48EA-9A01-F0FEB22999DB}" type="slidenum">
              <a:rPr lang="en-GB" smtClean="0"/>
              <a:t>‹#›</a:t>
            </a:fld>
            <a:endParaRPr lang="en-GB"/>
          </a:p>
        </p:txBody>
      </p:sp>
    </p:spTree>
    <p:extLst>
      <p:ext uri="{BB962C8B-B14F-4D97-AF65-F5344CB8AC3E}">
        <p14:creationId xmlns:p14="http://schemas.microsoft.com/office/powerpoint/2010/main" val="355761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95F52-1ADA-4A01-A3BD-FC2A0B882A0F}" type="datetimeFigureOut">
              <a:rPr lang="en-GB" smtClean="0"/>
              <a:t>03/01/2019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9D75-FF3B-48EA-9A01-F0FEB22999DB}" type="slidenum">
              <a:rPr lang="en-GB" smtClean="0"/>
              <a:t>‹#›</a:t>
            </a:fld>
            <a:endParaRPr lang="en-GB"/>
          </a:p>
        </p:txBody>
      </p:sp>
    </p:spTree>
    <p:extLst>
      <p:ext uri="{BB962C8B-B14F-4D97-AF65-F5344CB8AC3E}">
        <p14:creationId xmlns:p14="http://schemas.microsoft.com/office/powerpoint/2010/main" val="28185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932" y="764704"/>
            <a:ext cx="59340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38946" y="4077072"/>
            <a:ext cx="3304046" cy="1107996"/>
          </a:xfrm>
          <a:prstGeom prst="rect">
            <a:avLst/>
          </a:prstGeom>
          <a:noFill/>
        </p:spPr>
        <p:txBody>
          <a:bodyPr wrap="none" rtlCol="0">
            <a:spAutoFit/>
          </a:bodyPr>
          <a:lstStyle/>
          <a:p>
            <a:r>
              <a:rPr lang="en-GB" sz="6600" dirty="0" smtClean="0"/>
              <a:t>By Year 2</a:t>
            </a:r>
            <a:endParaRPr lang="en-GB" sz="6600" dirty="0"/>
          </a:p>
        </p:txBody>
      </p:sp>
    </p:spTree>
    <p:extLst>
      <p:ext uri="{BB962C8B-B14F-4D97-AF65-F5344CB8AC3E}">
        <p14:creationId xmlns:p14="http://schemas.microsoft.com/office/powerpoint/2010/main" val="1664005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60027" y="-288076"/>
            <a:ext cx="1331317" cy="224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575" y="1766825"/>
            <a:ext cx="3192289" cy="2031325"/>
          </a:xfrm>
          <a:prstGeom prst="rect">
            <a:avLst/>
          </a:prstGeom>
          <a:noFill/>
        </p:spPr>
        <p:txBody>
          <a:bodyPr wrap="square" rtlCol="0">
            <a:spAutoFit/>
          </a:bodyPr>
          <a:lstStyle/>
          <a:p>
            <a:r>
              <a:rPr lang="en-GB" dirty="0" smtClean="0"/>
              <a:t>We learnt about how to keep our bodies healthy by thinking about how much we eat, where we eat and what we eat. Using the </a:t>
            </a:r>
            <a:r>
              <a:rPr lang="en-GB" dirty="0" err="1"/>
              <a:t>E</a:t>
            </a:r>
            <a:r>
              <a:rPr lang="en-GB" dirty="0" err="1" smtClean="0"/>
              <a:t>atwell</a:t>
            </a:r>
            <a:r>
              <a:rPr lang="en-GB" dirty="0" smtClean="0"/>
              <a:t> Plate we designed pizzas that had something from every portion.</a:t>
            </a:r>
          </a:p>
        </p:txBody>
      </p:sp>
      <p:pic>
        <p:nvPicPr>
          <p:cNvPr id="2052" name="Picture 4" descr="E:\DCIM\100VTECH\100_05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60828"/>
            <a:ext cx="5643024" cy="42322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75" y="4294837"/>
            <a:ext cx="8784976" cy="646331"/>
          </a:xfrm>
          <a:prstGeom prst="rect">
            <a:avLst/>
          </a:prstGeom>
        </p:spPr>
        <p:txBody>
          <a:bodyPr wrap="square">
            <a:spAutoFit/>
          </a:bodyPr>
          <a:lstStyle/>
          <a:p>
            <a:pPr lvl="0"/>
            <a:r>
              <a:rPr lang="en-GB" dirty="0">
                <a:solidFill>
                  <a:prstClr val="black"/>
                </a:solidFill>
              </a:rPr>
              <a:t>We also designed and made a fruit and vegetable </a:t>
            </a:r>
            <a:r>
              <a:rPr lang="en-GB" dirty="0" smtClean="0">
                <a:solidFill>
                  <a:prstClr val="black"/>
                </a:solidFill>
              </a:rPr>
              <a:t>rainbow, which we turned into recipe cards (instruction writing).</a:t>
            </a:r>
            <a:endParaRPr lang="en-GB" dirty="0">
              <a:solidFill>
                <a:prstClr val="black"/>
              </a:solidFill>
            </a:endParaRPr>
          </a:p>
        </p:txBody>
      </p:sp>
      <p:sp>
        <p:nvSpPr>
          <p:cNvPr id="4" name="AutoShape 6" descr="Image result for digestive fruit pizz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Image result for digestive fruit pizz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Image result for digestive fruit pizz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7550" r="35598" b="1"/>
          <a:stretch/>
        </p:blipFill>
        <p:spPr bwMode="auto">
          <a:xfrm>
            <a:off x="6819354" y="4613142"/>
            <a:ext cx="2217142" cy="211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520" y="5257379"/>
            <a:ext cx="6426822" cy="1200329"/>
          </a:xfrm>
          <a:prstGeom prst="rect">
            <a:avLst/>
          </a:prstGeom>
        </p:spPr>
        <p:txBody>
          <a:bodyPr wrap="square">
            <a:spAutoFit/>
          </a:bodyPr>
          <a:lstStyle/>
          <a:p>
            <a:pPr lvl="0"/>
            <a:r>
              <a:rPr lang="en-GB" dirty="0">
                <a:solidFill>
                  <a:prstClr val="black"/>
                </a:solidFill>
              </a:rPr>
              <a:t>To finish our food section, the children had a selection of colourful fruit (including some tropical fruits that they might not normal tasted) to eat on top of a biscuit base.</a:t>
            </a:r>
          </a:p>
          <a:p>
            <a:pPr lvl="0"/>
            <a:r>
              <a:rPr lang="en-GB" dirty="0">
                <a:solidFill>
                  <a:prstClr val="black"/>
                </a:solidFill>
              </a:rPr>
              <a:t>These were our fruit pizzas.</a:t>
            </a:r>
          </a:p>
        </p:txBody>
      </p:sp>
    </p:spTree>
    <p:extLst>
      <p:ext uri="{BB962C8B-B14F-4D97-AF65-F5344CB8AC3E}">
        <p14:creationId xmlns:p14="http://schemas.microsoft.com/office/powerpoint/2010/main" val="71324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ygiene"/>
          <p:cNvPicPr>
            <a:picLocks noChangeAspect="1" noChangeArrowheads="1"/>
          </p:cNvPicPr>
          <p:nvPr/>
        </p:nvPicPr>
        <p:blipFill rotWithShape="1">
          <a:blip r:embed="rId2">
            <a:extLst>
              <a:ext uri="{28A0092B-C50C-407E-A947-70E740481C1C}">
                <a14:useLocalDpi xmlns:a14="http://schemas.microsoft.com/office/drawing/2010/main" val="0"/>
              </a:ext>
            </a:extLst>
          </a:blip>
          <a:srcRect l="9061" t="10243" r="7577" b="20146"/>
          <a:stretch/>
        </p:blipFill>
        <p:spPr bwMode="auto">
          <a:xfrm>
            <a:off x="5292080" y="44624"/>
            <a:ext cx="3697380" cy="13854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7052" y="171812"/>
            <a:ext cx="5135028" cy="1077218"/>
          </a:xfrm>
          <a:prstGeom prst="rect">
            <a:avLst/>
          </a:prstGeom>
        </p:spPr>
        <p:txBody>
          <a:bodyPr wrap="square">
            <a:spAutoFit/>
          </a:bodyPr>
          <a:lstStyle/>
          <a:p>
            <a:pPr algn="ctr"/>
            <a:r>
              <a:rPr lang="en-GB" sz="1600" dirty="0" smtClean="0">
                <a:solidFill>
                  <a:prstClr val="black"/>
                </a:solidFill>
              </a:rPr>
              <a:t>In our books we were able to show how we could stay hygienic and we created a science experiment using some bread. We also learnt about how to make predictions and later to conclude our results and observations.</a:t>
            </a:r>
            <a:endParaRPr lang="en-GB" sz="1600" dirty="0"/>
          </a:p>
        </p:txBody>
      </p:sp>
      <p:pic>
        <p:nvPicPr>
          <p:cNvPr id="5121" name="Picture 1" descr="E:\DCIM\100VTECH\100_05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 t="19695" b="24335"/>
          <a:stretch/>
        </p:blipFill>
        <p:spPr bwMode="auto">
          <a:xfrm>
            <a:off x="3523282" y="1539964"/>
            <a:ext cx="5466178" cy="22948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DCIM\100VTECH\100_0505.JPG"/>
          <p:cNvPicPr>
            <a:picLocks noChangeAspect="1" noChangeArrowheads="1"/>
          </p:cNvPicPr>
          <p:nvPr/>
        </p:nvPicPr>
        <p:blipFill rotWithShape="1">
          <a:blip r:embed="rId4">
            <a:extLst>
              <a:ext uri="{28A0092B-C50C-407E-A947-70E740481C1C}">
                <a14:useLocalDpi xmlns:a14="http://schemas.microsoft.com/office/drawing/2010/main" val="0"/>
              </a:ext>
            </a:extLst>
          </a:blip>
          <a:srcRect l="35073" t="13184" r="31448" b="52087"/>
          <a:stretch/>
        </p:blipFill>
        <p:spPr bwMode="auto">
          <a:xfrm>
            <a:off x="5508104" y="4077072"/>
            <a:ext cx="3399515" cy="2644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DCIM\100VTECH\100_05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414833" y="1727088"/>
            <a:ext cx="2376491" cy="178236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stCxn id="5124" idx="3"/>
          </p:cNvCxnSpPr>
          <p:nvPr/>
        </p:nvCxnSpPr>
        <p:spPr>
          <a:xfrm>
            <a:off x="2603079" y="1430027"/>
            <a:ext cx="2040929" cy="541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32578" y="3340164"/>
            <a:ext cx="2027454" cy="466354"/>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7052" y="4042585"/>
            <a:ext cx="5351052" cy="2616101"/>
          </a:xfrm>
          <a:prstGeom prst="rect">
            <a:avLst/>
          </a:prstGeom>
        </p:spPr>
        <p:txBody>
          <a:bodyPr wrap="square">
            <a:spAutoFit/>
          </a:bodyPr>
          <a:lstStyle/>
          <a:p>
            <a:r>
              <a:rPr lang="en-GB" sz="1600" dirty="0" smtClean="0">
                <a:solidFill>
                  <a:prstClr val="black"/>
                </a:solidFill>
              </a:rPr>
              <a:t>Mrs Laight (a retired nurse) came to  into school to tell us about her time as a nurse and to show us how easily germs can be spread by using two colours of chalk on their hands.</a:t>
            </a:r>
          </a:p>
          <a:p>
            <a:endParaRPr lang="en-GB" sz="1600" dirty="0">
              <a:solidFill>
                <a:prstClr val="black"/>
              </a:solidFill>
            </a:endParaRPr>
          </a:p>
          <a:p>
            <a:r>
              <a:rPr lang="en-GB" sz="1600" dirty="0" smtClean="0">
                <a:solidFill>
                  <a:prstClr val="black"/>
                </a:solidFill>
              </a:rPr>
              <a:t>We created a question together – How far can germs fly? – and investigated with some spray bottles and watery paint. We discovered that the spray (like from our noses) travelled a lot further than we predicted! </a:t>
            </a:r>
            <a:endParaRPr lang="en-GB" sz="1600" dirty="0">
              <a:solidFill>
                <a:prstClr val="black"/>
              </a:solidFill>
            </a:endParaRPr>
          </a:p>
          <a:p>
            <a:r>
              <a:rPr lang="en-GB" sz="1600" dirty="0" smtClean="0">
                <a:solidFill>
                  <a:prstClr val="black"/>
                </a:solidFill>
              </a:rPr>
              <a:t>A scientist told us that a sneeze can travel up to 200 feet. Longer than every though before. Yuck!</a:t>
            </a:r>
            <a:endParaRPr lang="en-GB" sz="1600" dirty="0"/>
          </a:p>
        </p:txBody>
      </p:sp>
    </p:spTree>
    <p:extLst>
      <p:ext uri="{BB962C8B-B14F-4D97-AF65-F5344CB8AC3E}">
        <p14:creationId xmlns:p14="http://schemas.microsoft.com/office/powerpoint/2010/main" val="344684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DCIM\100VTECH\100_04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79" t="26794" r="62348" b="46728"/>
          <a:stretch/>
        </p:blipFill>
        <p:spPr bwMode="auto">
          <a:xfrm rot="16200000">
            <a:off x="7040028" y="1367996"/>
            <a:ext cx="2148284" cy="1661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204001"/>
            <a:ext cx="6029242" cy="1200329"/>
          </a:xfrm>
          <a:prstGeom prst="rect">
            <a:avLst/>
          </a:prstGeom>
        </p:spPr>
        <p:txBody>
          <a:bodyPr wrap="square">
            <a:spAutoFit/>
          </a:bodyPr>
          <a:lstStyle/>
          <a:p>
            <a:pPr lvl="0"/>
            <a:r>
              <a:rPr lang="en-GB" dirty="0" smtClean="0">
                <a:solidFill>
                  <a:prstClr val="black"/>
                </a:solidFill>
              </a:rPr>
              <a:t>We decided to learn about a famous person in history that helped people become aware of hygiene and cleanliness.  We decide on Florence Nightingale and Mrs West also taught us about Mary </a:t>
            </a:r>
            <a:r>
              <a:rPr lang="en-GB" dirty="0" err="1" smtClean="0">
                <a:solidFill>
                  <a:prstClr val="black"/>
                </a:solidFill>
              </a:rPr>
              <a:t>Seacole</a:t>
            </a:r>
            <a:r>
              <a:rPr lang="en-GB" dirty="0" smtClean="0">
                <a:solidFill>
                  <a:prstClr val="black"/>
                </a:solidFill>
              </a:rPr>
              <a:t> (Mother </a:t>
            </a:r>
            <a:r>
              <a:rPr lang="en-GB" dirty="0" err="1" smtClean="0">
                <a:solidFill>
                  <a:prstClr val="black"/>
                </a:solidFill>
              </a:rPr>
              <a:t>Seacole</a:t>
            </a:r>
            <a:r>
              <a:rPr lang="en-GB" dirty="0" smtClean="0">
                <a:solidFill>
                  <a:prstClr val="black"/>
                </a:solidFill>
              </a:rPr>
              <a:t>) too. </a:t>
            </a:r>
            <a:endParaRPr lang="en-GB" dirty="0">
              <a:solidFill>
                <a:prstClr val="black"/>
              </a:solidFill>
            </a:endParaRPr>
          </a:p>
        </p:txBody>
      </p:sp>
      <p:sp>
        <p:nvSpPr>
          <p:cNvPr id="5" name="Rectangle 4"/>
          <p:cNvSpPr/>
          <p:nvPr/>
        </p:nvSpPr>
        <p:spPr>
          <a:xfrm>
            <a:off x="127471" y="2060848"/>
            <a:ext cx="7036817" cy="1477328"/>
          </a:xfrm>
          <a:prstGeom prst="rect">
            <a:avLst/>
          </a:prstGeom>
        </p:spPr>
        <p:txBody>
          <a:bodyPr wrap="square">
            <a:spAutoFit/>
          </a:bodyPr>
          <a:lstStyle/>
          <a:p>
            <a:r>
              <a:rPr lang="en-GB" dirty="0">
                <a:solidFill>
                  <a:prstClr val="black"/>
                </a:solidFill>
              </a:rPr>
              <a:t>To start our topic about Florence </a:t>
            </a:r>
            <a:r>
              <a:rPr lang="en-GB" dirty="0" smtClean="0">
                <a:solidFill>
                  <a:prstClr val="black"/>
                </a:solidFill>
              </a:rPr>
              <a:t>Nightingale, Mrs West got us to go on a fact finding hunt. We had to find time capsules with key facts about Florence hidden outside.  “Florence Nightingale was born in 18</a:t>
            </a:r>
            <a:r>
              <a:rPr lang="en-GB" u="sng" dirty="0" smtClean="0">
                <a:solidFill>
                  <a:prstClr val="black"/>
                </a:solidFill>
              </a:rPr>
              <a:t>20</a:t>
            </a:r>
            <a:r>
              <a:rPr lang="en-GB" dirty="0" smtClean="0">
                <a:solidFill>
                  <a:prstClr val="black"/>
                </a:solidFill>
              </a:rPr>
              <a:t>, it I</a:t>
            </a:r>
            <a:r>
              <a:rPr lang="en-GB" u="sng" dirty="0" smtClean="0">
                <a:solidFill>
                  <a:prstClr val="black"/>
                </a:solidFill>
              </a:rPr>
              <a:t>taly</a:t>
            </a:r>
            <a:r>
              <a:rPr lang="en-GB" dirty="0" smtClean="0">
                <a:solidFill>
                  <a:prstClr val="black"/>
                </a:solidFill>
              </a:rPr>
              <a:t>, in F</a:t>
            </a:r>
            <a:r>
              <a:rPr lang="en-GB" u="sng" dirty="0" smtClean="0">
                <a:solidFill>
                  <a:prstClr val="black"/>
                </a:solidFill>
              </a:rPr>
              <a:t>lorence</a:t>
            </a:r>
            <a:r>
              <a:rPr lang="en-GB" dirty="0" smtClean="0">
                <a:solidFill>
                  <a:prstClr val="black"/>
                </a:solidFill>
              </a:rPr>
              <a:t>.  She helped to </a:t>
            </a:r>
            <a:r>
              <a:rPr lang="en-GB" u="sng" dirty="0" smtClean="0">
                <a:solidFill>
                  <a:prstClr val="black"/>
                </a:solidFill>
              </a:rPr>
              <a:t>heal the soldiers but some did die</a:t>
            </a:r>
            <a:r>
              <a:rPr lang="en-GB" dirty="0" smtClean="0">
                <a:solidFill>
                  <a:prstClr val="black"/>
                </a:solidFill>
              </a:rPr>
              <a:t>” (Isla Palmer).  </a:t>
            </a:r>
            <a:endParaRPr lang="en-GB" dirty="0"/>
          </a:p>
        </p:txBody>
      </p:sp>
      <p:sp>
        <p:nvSpPr>
          <p:cNvPr id="6" name="Rectangle 5"/>
          <p:cNvSpPr/>
          <p:nvPr/>
        </p:nvSpPr>
        <p:spPr>
          <a:xfrm>
            <a:off x="127471" y="3768394"/>
            <a:ext cx="8817589" cy="923330"/>
          </a:xfrm>
          <a:prstGeom prst="rect">
            <a:avLst/>
          </a:prstGeom>
        </p:spPr>
        <p:txBody>
          <a:bodyPr wrap="square">
            <a:spAutoFit/>
          </a:bodyPr>
          <a:lstStyle/>
          <a:p>
            <a:r>
              <a:rPr lang="en-GB" dirty="0" smtClean="0">
                <a:solidFill>
                  <a:prstClr val="black"/>
                </a:solidFill>
              </a:rPr>
              <a:t>To find out more about Florence and experience what it would have been like during her time in history, we all went to Claydon House (Florence’s sisters house) to be soldiers and nurses. We really enjoyed it!</a:t>
            </a:r>
          </a:p>
        </p:txBody>
      </p:sp>
      <p:pic>
        <p:nvPicPr>
          <p:cNvPr id="5123" name="Picture 3" descr="E:\DCIM\100VTECH\100_05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1" t="8147" r="14775" b="24551"/>
          <a:stretch/>
        </p:blipFill>
        <p:spPr bwMode="auto">
          <a:xfrm>
            <a:off x="127471" y="94827"/>
            <a:ext cx="2618026" cy="179734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677" t="3573" r="3276" b="28692"/>
          <a:stretch/>
        </p:blipFill>
        <p:spPr bwMode="auto">
          <a:xfrm>
            <a:off x="5440942" y="4725144"/>
            <a:ext cx="3446691" cy="19022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6784" y="4986616"/>
            <a:ext cx="3263088" cy="923330"/>
          </a:xfrm>
          <a:prstGeom prst="rect">
            <a:avLst/>
          </a:prstGeom>
        </p:spPr>
        <p:txBody>
          <a:bodyPr wrap="square">
            <a:spAutoFit/>
          </a:bodyPr>
          <a:lstStyle/>
          <a:p>
            <a:pPr lvl="0"/>
            <a:r>
              <a:rPr lang="en-GB" dirty="0">
                <a:solidFill>
                  <a:prstClr val="black"/>
                </a:solidFill>
              </a:rPr>
              <a:t>When we got back </a:t>
            </a:r>
            <a:r>
              <a:rPr lang="en-GB" dirty="0" smtClean="0">
                <a:solidFill>
                  <a:prstClr val="black"/>
                </a:solidFill>
              </a:rPr>
              <a:t>we used all our new knowledge to write up facts about our trip.</a:t>
            </a:r>
            <a:endParaRPr lang="en-GB" dirty="0">
              <a:solidFill>
                <a:prstClr val="black"/>
              </a:solidFill>
            </a:endParaRPr>
          </a:p>
        </p:txBody>
      </p:sp>
    </p:spTree>
    <p:extLst>
      <p:ext uri="{BB962C8B-B14F-4D97-AF65-F5344CB8AC3E}">
        <p14:creationId xmlns:p14="http://schemas.microsoft.com/office/powerpoint/2010/main" val="268916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E:\DCIM\100VTECH\100_04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51" b="9471"/>
          <a:stretch/>
        </p:blipFill>
        <p:spPr bwMode="auto">
          <a:xfrm>
            <a:off x="6456790" y="5288656"/>
            <a:ext cx="2372461" cy="14052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507" y="59866"/>
            <a:ext cx="334803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979" y="2532440"/>
            <a:ext cx="3404901" cy="3416320"/>
          </a:xfrm>
          <a:prstGeom prst="rect">
            <a:avLst/>
          </a:prstGeom>
          <a:noFill/>
        </p:spPr>
        <p:txBody>
          <a:bodyPr wrap="square" rtlCol="0">
            <a:spAutoFit/>
          </a:bodyPr>
          <a:lstStyle/>
          <a:p>
            <a:r>
              <a:rPr lang="en-GB" dirty="0" smtClean="0"/>
              <a:t>We learnt about how to keep our minds healthy and that it is very hard to tell how people are feeling unless they show it on their faces. We agreed that we want to feel happy but sometimes we don’t and that’s okay too. We know that it is good to cry and show our emotions as otherwise they can fill up and over flow.</a:t>
            </a:r>
          </a:p>
          <a:p>
            <a:endParaRPr lang="en-GB" dirty="0"/>
          </a:p>
          <a:p>
            <a:endParaRPr lang="en-GB" dirty="0"/>
          </a:p>
        </p:txBody>
      </p:sp>
      <p:pic>
        <p:nvPicPr>
          <p:cNvPr id="4101" name="Picture 5" descr="Image result for bound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820" y="4996284"/>
            <a:ext cx="1224135" cy="1812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E:\DCIM\100VTECH\100_048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11" t="35401" r="51194" b="16407"/>
          <a:stretch/>
        </p:blipFill>
        <p:spPr bwMode="auto">
          <a:xfrm>
            <a:off x="86979" y="5509254"/>
            <a:ext cx="950191" cy="11763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9719" y="1398587"/>
            <a:ext cx="2469669" cy="30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9" y="119261"/>
            <a:ext cx="2646126" cy="236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1" y="119261"/>
            <a:ext cx="1584175" cy="223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29507" y="694437"/>
            <a:ext cx="4431042" cy="646331"/>
          </a:xfrm>
          <a:prstGeom prst="rect">
            <a:avLst/>
          </a:prstGeom>
        </p:spPr>
        <p:txBody>
          <a:bodyPr wrap="square">
            <a:spAutoFit/>
          </a:bodyPr>
          <a:lstStyle/>
          <a:p>
            <a:pPr lvl="0"/>
            <a:r>
              <a:rPr lang="en-GB" dirty="0">
                <a:solidFill>
                  <a:prstClr val="black"/>
                </a:solidFill>
              </a:rPr>
              <a:t>We linked healthy minds to being an active learner who acts like a super hero.</a:t>
            </a:r>
          </a:p>
        </p:txBody>
      </p:sp>
      <p:sp>
        <p:nvSpPr>
          <p:cNvPr id="7" name="Rectangle 6"/>
          <p:cNvSpPr/>
          <p:nvPr/>
        </p:nvSpPr>
        <p:spPr>
          <a:xfrm>
            <a:off x="6321556" y="4291345"/>
            <a:ext cx="2642930" cy="923330"/>
          </a:xfrm>
          <a:prstGeom prst="rect">
            <a:avLst/>
          </a:prstGeom>
        </p:spPr>
        <p:txBody>
          <a:bodyPr wrap="square">
            <a:spAutoFit/>
          </a:bodyPr>
          <a:lstStyle/>
          <a:p>
            <a:pPr lvl="0" algn="ctr"/>
            <a:r>
              <a:rPr lang="en-GB" dirty="0">
                <a:solidFill>
                  <a:prstClr val="black"/>
                </a:solidFill>
              </a:rPr>
              <a:t>We took time to have a break and complete some mindful colouring.</a:t>
            </a:r>
          </a:p>
        </p:txBody>
      </p:sp>
      <p:sp>
        <p:nvSpPr>
          <p:cNvPr id="9" name="Rectangle 8"/>
          <p:cNvSpPr/>
          <p:nvPr/>
        </p:nvSpPr>
        <p:spPr>
          <a:xfrm>
            <a:off x="5904832" y="2481433"/>
            <a:ext cx="3059654" cy="1477328"/>
          </a:xfrm>
          <a:prstGeom prst="rect">
            <a:avLst/>
          </a:prstGeom>
        </p:spPr>
        <p:txBody>
          <a:bodyPr wrap="square">
            <a:spAutoFit/>
          </a:bodyPr>
          <a:lstStyle/>
          <a:p>
            <a:pPr lvl="0"/>
            <a:r>
              <a:rPr lang="en-GB" dirty="0">
                <a:solidFill>
                  <a:prstClr val="black"/>
                </a:solidFill>
              </a:rPr>
              <a:t>We made a list of all the things that were important to help us feel happy. Mrs West then wrote our list into a smiley face poem.</a:t>
            </a:r>
          </a:p>
        </p:txBody>
      </p:sp>
      <p:sp>
        <p:nvSpPr>
          <p:cNvPr id="17" name="Rectangle 16"/>
          <p:cNvSpPr/>
          <p:nvPr/>
        </p:nvSpPr>
        <p:spPr>
          <a:xfrm>
            <a:off x="1054294" y="5754335"/>
            <a:ext cx="3717526" cy="923330"/>
          </a:xfrm>
          <a:prstGeom prst="rect">
            <a:avLst/>
          </a:prstGeom>
        </p:spPr>
        <p:txBody>
          <a:bodyPr wrap="square">
            <a:spAutoFit/>
          </a:bodyPr>
          <a:lstStyle/>
          <a:p>
            <a:pPr lvl="0" algn="ctr"/>
            <a:r>
              <a:rPr lang="en-GB" dirty="0">
                <a:solidFill>
                  <a:prstClr val="black"/>
                </a:solidFill>
              </a:rPr>
              <a:t>We </a:t>
            </a:r>
            <a:r>
              <a:rPr lang="en-GB" dirty="0" smtClean="0">
                <a:solidFill>
                  <a:prstClr val="black"/>
                </a:solidFill>
              </a:rPr>
              <a:t>talked about worries and being happy with who we are as a person through monsters and videos.</a:t>
            </a:r>
            <a:endParaRPr lang="en-GB" dirty="0">
              <a:solidFill>
                <a:prstClr val="black"/>
              </a:solidFill>
            </a:endParaRPr>
          </a:p>
        </p:txBody>
      </p:sp>
      <p:pic>
        <p:nvPicPr>
          <p:cNvPr id="4106" name="Picture 10" descr="Image result for glass overflowi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797" t="7327" r="20249"/>
          <a:stretch/>
        </p:blipFill>
        <p:spPr bwMode="auto">
          <a:xfrm>
            <a:off x="3203848" y="4744012"/>
            <a:ext cx="1160558" cy="92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1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12" y="213682"/>
            <a:ext cx="5364086" cy="1200329"/>
          </a:xfrm>
          <a:prstGeom prst="rect">
            <a:avLst/>
          </a:prstGeom>
          <a:noFill/>
          <a:ln>
            <a:noFill/>
          </a:ln>
        </p:spPr>
        <p:txBody>
          <a:bodyPr wrap="square" lIns="91440" tIns="45720" rIns="91440" bIns="45720">
            <a:spAutoFit/>
          </a:bodyPr>
          <a:lstStyle/>
          <a:p>
            <a:pPr algn="ctr"/>
            <a:r>
              <a:rPr lang="en-US" sz="7200" b="1" dirty="0" smtClean="0">
                <a:ln w="5715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rPr>
              <a:t>Being Active</a:t>
            </a:r>
            <a:endParaRPr lang="en-US" sz="8000" b="1" cap="none" spc="0" dirty="0">
              <a:ln w="5715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endParaRPr>
          </a:p>
        </p:txBody>
      </p:sp>
      <p:pic>
        <p:nvPicPr>
          <p:cNvPr id="6146" name="Picture 2" descr="E:\DCIM\100VTECH\100_05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4" t="2728" r="2762" b="4252"/>
          <a:stretch/>
        </p:blipFill>
        <p:spPr bwMode="auto">
          <a:xfrm>
            <a:off x="3456383" y="2269179"/>
            <a:ext cx="5652121" cy="4170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1" y="1593126"/>
            <a:ext cx="8640961" cy="646331"/>
          </a:xfrm>
          <a:prstGeom prst="rect">
            <a:avLst/>
          </a:prstGeom>
        </p:spPr>
        <p:txBody>
          <a:bodyPr wrap="square">
            <a:spAutoFit/>
          </a:bodyPr>
          <a:lstStyle/>
          <a:p>
            <a:pPr lvl="0" algn="ctr"/>
            <a:r>
              <a:rPr lang="en-GB" dirty="0">
                <a:solidFill>
                  <a:prstClr val="black"/>
                </a:solidFill>
              </a:rPr>
              <a:t>We </a:t>
            </a:r>
            <a:r>
              <a:rPr lang="en-GB" dirty="0" smtClean="0">
                <a:solidFill>
                  <a:prstClr val="black"/>
                </a:solidFill>
              </a:rPr>
              <a:t>discovered that children need 1hr of exercise everyday, so we filled in a table of exercise for each day of our last week at school. </a:t>
            </a:r>
            <a:endParaRPr lang="en-GB" dirty="0">
              <a:solidFill>
                <a:prstClr val="black"/>
              </a:solidFill>
            </a:endParaRPr>
          </a:p>
        </p:txBody>
      </p:sp>
      <p:sp>
        <p:nvSpPr>
          <p:cNvPr id="6" name="Rectangle 5"/>
          <p:cNvSpPr/>
          <p:nvPr/>
        </p:nvSpPr>
        <p:spPr>
          <a:xfrm>
            <a:off x="179512" y="2420888"/>
            <a:ext cx="3294709" cy="923330"/>
          </a:xfrm>
          <a:prstGeom prst="rect">
            <a:avLst/>
          </a:prstGeom>
        </p:spPr>
        <p:txBody>
          <a:bodyPr wrap="square">
            <a:spAutoFit/>
          </a:bodyPr>
          <a:lstStyle/>
          <a:p>
            <a:pPr lvl="0" algn="ctr"/>
            <a:r>
              <a:rPr lang="en-GB" dirty="0" smtClean="0">
                <a:solidFill>
                  <a:prstClr val="black"/>
                </a:solidFill>
              </a:rPr>
              <a:t>In P.E. we have been looking at why we warm-up and cool-down our bodies.</a:t>
            </a:r>
            <a:endParaRPr lang="en-GB" dirty="0">
              <a:solidFill>
                <a:prstClr val="black"/>
              </a:solidFill>
            </a:endParaRPr>
          </a:p>
        </p:txBody>
      </p:sp>
      <p:sp>
        <p:nvSpPr>
          <p:cNvPr id="7" name="Rectangle 6"/>
          <p:cNvSpPr/>
          <p:nvPr/>
        </p:nvSpPr>
        <p:spPr>
          <a:xfrm>
            <a:off x="107504" y="3501008"/>
            <a:ext cx="3294708" cy="1754326"/>
          </a:xfrm>
          <a:prstGeom prst="rect">
            <a:avLst/>
          </a:prstGeom>
        </p:spPr>
        <p:txBody>
          <a:bodyPr wrap="square">
            <a:spAutoFit/>
          </a:bodyPr>
          <a:lstStyle/>
          <a:p>
            <a:pPr lvl="0" algn="ctr"/>
            <a:r>
              <a:rPr lang="en-GB" dirty="0" smtClean="0">
                <a:solidFill>
                  <a:prstClr val="black"/>
                </a:solidFill>
              </a:rPr>
              <a:t>In our last week, we tried several different forms of exercise in a circuit. We exercised for 45mins and discussed whether we wanted to exercise at once or build it up throughout the day. </a:t>
            </a:r>
            <a:endParaRPr lang="en-GB" dirty="0">
              <a:solidFill>
                <a:prstClr val="black"/>
              </a:solidFill>
            </a:endParaRPr>
          </a:p>
        </p:txBody>
      </p:sp>
      <p:sp>
        <p:nvSpPr>
          <p:cNvPr id="8" name="Rectangle 7"/>
          <p:cNvSpPr/>
          <p:nvPr/>
        </p:nvSpPr>
        <p:spPr>
          <a:xfrm>
            <a:off x="35496" y="5602014"/>
            <a:ext cx="3405518" cy="923330"/>
          </a:xfrm>
          <a:prstGeom prst="rect">
            <a:avLst/>
          </a:prstGeom>
        </p:spPr>
        <p:txBody>
          <a:bodyPr wrap="square">
            <a:spAutoFit/>
          </a:bodyPr>
          <a:lstStyle/>
          <a:p>
            <a:pPr lvl="0" algn="ctr"/>
            <a:r>
              <a:rPr lang="en-GB" dirty="0" smtClean="0">
                <a:solidFill>
                  <a:prstClr val="black"/>
                </a:solidFill>
              </a:rPr>
              <a:t>We finished the week with an 1hr walkathon, were some of us ran or walked round the school field.</a:t>
            </a:r>
            <a:endParaRPr lang="en-GB" dirty="0">
              <a:solidFill>
                <a:prstClr val="black"/>
              </a:solidFill>
            </a:endParaRPr>
          </a:p>
        </p:txBody>
      </p:sp>
      <p:pic>
        <p:nvPicPr>
          <p:cNvPr id="6148" name="Picture 4" descr="\\WDMYCLOUD\Claire\Bledlow Ridge School\Yr 2\Pictures\New folder\100_0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7868"/>
            <a:ext cx="1728191" cy="1296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3556" y="304274"/>
            <a:ext cx="1522739" cy="923330"/>
          </a:xfrm>
          <a:prstGeom prst="rect">
            <a:avLst/>
          </a:prstGeom>
          <a:noFill/>
        </p:spPr>
        <p:txBody>
          <a:bodyPr wrap="square" rtlCol="0">
            <a:spAutoFit/>
          </a:bodyPr>
          <a:lstStyle/>
          <a:p>
            <a:pPr algn="ctr"/>
            <a:r>
              <a:rPr lang="en-GB" dirty="0" smtClean="0"/>
              <a:t>We do a super movers very day.</a:t>
            </a:r>
            <a:endParaRPr lang="en-GB" dirty="0"/>
          </a:p>
        </p:txBody>
      </p:sp>
    </p:spTree>
    <p:extLst>
      <p:ext uri="{BB962C8B-B14F-4D97-AF65-F5344CB8AC3E}">
        <p14:creationId xmlns:p14="http://schemas.microsoft.com/office/powerpoint/2010/main" val="132309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171400"/>
            <a:ext cx="8820472" cy="1200329"/>
          </a:xfrm>
          <a:prstGeom prst="rect">
            <a:avLst/>
          </a:prstGeom>
          <a:noFill/>
          <a:ln>
            <a:noFill/>
          </a:ln>
        </p:spPr>
        <p:txBody>
          <a:bodyPr wrap="square" lIns="91440" tIns="45720" rIns="91440" bIns="45720">
            <a:spAutoFit/>
          </a:bodyPr>
          <a:lstStyle/>
          <a:p>
            <a:pPr algn="ctr"/>
            <a:r>
              <a:rPr lang="en-US" sz="7200" b="1" dirty="0" smtClean="0">
                <a:ln w="57150">
                  <a:solidFill>
                    <a:schemeClr val="tx1"/>
                  </a:solidFill>
                  <a:prstDash val="solid"/>
                  <a:miter lim="800000"/>
                </a:ln>
                <a:solidFill>
                  <a:schemeClr val="accent4">
                    <a:lumMod val="75000"/>
                  </a:schemeClr>
                </a:solidFill>
                <a:effectLst>
                  <a:outerShdw blurRad="25500" dist="23000" dir="7020000" algn="tl">
                    <a:srgbClr val="000000">
                      <a:alpha val="50000"/>
                    </a:srgbClr>
                  </a:outerShdw>
                </a:effectLst>
              </a:rPr>
              <a:t>Our class showcase</a:t>
            </a:r>
            <a:endParaRPr lang="en-US" sz="8000" b="1" cap="none" spc="0" dirty="0">
              <a:ln w="57150">
                <a:solidFill>
                  <a:schemeClr val="tx1"/>
                </a:solidFill>
                <a:prstDash val="solid"/>
                <a:miter lim="800000"/>
              </a:ln>
              <a:solidFill>
                <a:schemeClr val="accent4">
                  <a:lumMod val="75000"/>
                </a:schemeClr>
              </a:solidFill>
              <a:effectLst>
                <a:outerShdw blurRad="25500" dist="23000" dir="7020000" algn="tl">
                  <a:srgbClr val="000000">
                    <a:alpha val="50000"/>
                  </a:srgbClr>
                </a:outerShdw>
              </a:effectLst>
            </a:endParaRPr>
          </a:p>
        </p:txBody>
      </p:sp>
      <p:pic>
        <p:nvPicPr>
          <p:cNvPr id="3074" name="Picture 2" descr="E:\DCIM\100VTECH\100_04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5445224"/>
            <a:ext cx="1954396" cy="146579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DCIM\100VTECH\100_0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90329"/>
            <a:ext cx="2180352" cy="1635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DCIM\100VTECH\100_04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433"/>
          <a:stretch/>
        </p:blipFill>
        <p:spPr bwMode="auto">
          <a:xfrm>
            <a:off x="-36512" y="4260283"/>
            <a:ext cx="2227209" cy="142931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E:\DCIM\100VTECH\100_04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98" b="39217"/>
          <a:stretch/>
        </p:blipFill>
        <p:spPr bwMode="auto">
          <a:xfrm>
            <a:off x="1907704" y="5165985"/>
            <a:ext cx="425254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DCIM\100VTECH\100_048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61" t="27010" r="8512" b="30083"/>
          <a:stretch/>
        </p:blipFill>
        <p:spPr bwMode="auto">
          <a:xfrm>
            <a:off x="3209887" y="980727"/>
            <a:ext cx="2722399" cy="129356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WDMYCLOUD\Claire\Bledlow Ridge School\Yr 2\Pictures\New folder\100_045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063" r="13456"/>
          <a:stretch/>
        </p:blipFill>
        <p:spPr bwMode="auto">
          <a:xfrm>
            <a:off x="5932286" y="994191"/>
            <a:ext cx="3248226" cy="23628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DMYCLOUD\Claire\Bledlow Ridge School\Yr 2\Pictures\New folder\100_045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779" t="20955" r="15415"/>
          <a:stretch/>
        </p:blipFill>
        <p:spPr bwMode="auto">
          <a:xfrm>
            <a:off x="7596337" y="2714285"/>
            <a:ext cx="1547663" cy="1210342"/>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WDMYCLOUD\Claire\Bledlow Ridge School\Yr 2\Pictures\New folder\100_04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7" y="3933056"/>
            <a:ext cx="1549349" cy="116201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DMYCLOUD\Claire\Bledlow Ridge School\Yr 2\Pictures\New folder\100_045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29519"/>
          <a:stretch/>
        </p:blipFill>
        <p:spPr bwMode="auto">
          <a:xfrm>
            <a:off x="-30329" y="980728"/>
            <a:ext cx="3234177" cy="1709601"/>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WDMYCLOUD\Claire\Bledlow Ridge School\Yr 2\Pictures\New folder\100_045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73" t="17061" r="38452" b="40522"/>
          <a:stretch/>
        </p:blipFill>
        <p:spPr bwMode="auto">
          <a:xfrm>
            <a:off x="6022032" y="5064272"/>
            <a:ext cx="3158480" cy="18211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07704" y="2186272"/>
            <a:ext cx="5688633" cy="3139321"/>
          </a:xfrm>
          <a:prstGeom prst="rect">
            <a:avLst/>
          </a:prstGeom>
          <a:solidFill>
            <a:schemeClr val="bg1"/>
          </a:solidFill>
        </p:spPr>
        <p:txBody>
          <a:bodyPr wrap="square">
            <a:spAutoFit/>
          </a:bodyPr>
          <a:lstStyle/>
          <a:p>
            <a:pPr lvl="0" algn="ctr"/>
            <a:r>
              <a:rPr lang="en-GB" dirty="0" smtClean="0">
                <a:solidFill>
                  <a:prstClr val="black"/>
                </a:solidFill>
              </a:rPr>
              <a:t>In our last week, we held a showcase of all our work to parents. In addition to our work, we wanted to add some games into our showcase. The food group made some food related games, whilst healthy minds made joke books and used timers to see how long it took them to make someone laugh.</a:t>
            </a:r>
          </a:p>
          <a:p>
            <a:pPr lvl="0" algn="ctr"/>
            <a:r>
              <a:rPr lang="en-GB" dirty="0" smtClean="0">
                <a:solidFill>
                  <a:prstClr val="black"/>
                </a:solidFill>
              </a:rPr>
              <a:t>The fitness group created fitness games outside and had a ICT technician playing super movers on the whiteboard inside for parents and children to move to. The hygiene group made some new facts for parents to hunt for and took them to see our Trip Fact file.</a:t>
            </a:r>
            <a:endParaRPr lang="en-GB" dirty="0">
              <a:solidFill>
                <a:prstClr val="black"/>
              </a:solidFill>
            </a:endParaRPr>
          </a:p>
        </p:txBody>
      </p:sp>
    </p:spTree>
    <p:extLst>
      <p:ext uri="{BB962C8B-B14F-4D97-AF65-F5344CB8AC3E}">
        <p14:creationId xmlns:p14="http://schemas.microsoft.com/office/powerpoint/2010/main" val="361816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782</Words>
  <Application>Microsoft Office PowerPoint</Application>
  <PresentationFormat>On-screen Show (4:3)</PresentationFormat>
  <Paragraphs>28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Claire West</cp:lastModifiedBy>
  <cp:revision>57</cp:revision>
  <cp:lastPrinted>2019-01-01T15:09:32Z</cp:lastPrinted>
  <dcterms:created xsi:type="dcterms:W3CDTF">2018-10-27T11:40:39Z</dcterms:created>
  <dcterms:modified xsi:type="dcterms:W3CDTF">2019-01-03T19:02:07Z</dcterms:modified>
</cp:coreProperties>
</file>