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62" r:id="rId5"/>
    <p:sldId id="263" r:id="rId6"/>
    <p:sldId id="264" r:id="rId7"/>
    <p:sldId id="265" r:id="rId8"/>
    <p:sldId id="266"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am Walkden" initials="AW" lastIdx="2" clrIdx="0">
    <p:extLst>
      <p:ext uri="{19B8F6BF-5375-455C-9EA6-DF929625EA0E}">
        <p15:presenceInfo xmlns:p15="http://schemas.microsoft.com/office/powerpoint/2012/main" userId="S-1-5-21-1458136060-1713551969-3394588267-13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66" autoAdjust="0"/>
    <p:restoredTop sz="94660"/>
  </p:normalViewPr>
  <p:slideViewPr>
    <p:cSldViewPr snapToGrid="0">
      <p:cViewPr varScale="1">
        <p:scale>
          <a:sx n="114" d="100"/>
          <a:sy n="114" d="100"/>
        </p:scale>
        <p:origin x="103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C48306-B7CA-4F8A-8C78-30180885EC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591444F6-B866-40B8-98DC-AB03F62DA7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590537-3E58-4815-B8F7-A6A91F9C9072}" type="datetimeFigureOut">
              <a:rPr lang="en-GB" smtClean="0"/>
              <a:t>15/10/2020</a:t>
            </a:fld>
            <a:endParaRPr lang="en-GB" dirty="0"/>
          </a:p>
        </p:txBody>
      </p:sp>
      <p:sp>
        <p:nvSpPr>
          <p:cNvPr id="4" name="Footer Placeholder 3">
            <a:extLst>
              <a:ext uri="{FF2B5EF4-FFF2-40B4-BE49-F238E27FC236}">
                <a16:creationId xmlns:a16="http://schemas.microsoft.com/office/drawing/2014/main" id="{43193317-5B0A-47F5-A6B2-C0B0F171B8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92CE2FD3-F5B9-4928-A1CA-19F3BDEA6B1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04CD60-5B87-4FE7-B85A-4AB7C995D3C1}" type="slidenum">
              <a:rPr lang="en-GB" smtClean="0"/>
              <a:t>‹#›</a:t>
            </a:fld>
            <a:endParaRPr lang="en-GB" dirty="0"/>
          </a:p>
        </p:txBody>
      </p:sp>
    </p:spTree>
    <p:extLst>
      <p:ext uri="{BB962C8B-B14F-4D97-AF65-F5344CB8AC3E}">
        <p14:creationId xmlns:p14="http://schemas.microsoft.com/office/powerpoint/2010/main" val="289155422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F5CA2E-9B32-41CC-8E09-B3687C1B565A}" type="datetimeFigureOut">
              <a:rPr lang="en-GB" smtClean="0"/>
              <a:t>15/10/2020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0F373-F324-485C-8B7D-1F94F90EC7D5}" type="slidenum">
              <a:rPr lang="en-GB" smtClean="0"/>
              <a:t>‹#›</a:t>
            </a:fld>
            <a:endParaRPr lang="en-GB" dirty="0"/>
          </a:p>
        </p:txBody>
      </p:sp>
    </p:spTree>
    <p:extLst>
      <p:ext uri="{BB962C8B-B14F-4D97-AF65-F5344CB8AC3E}">
        <p14:creationId xmlns:p14="http://schemas.microsoft.com/office/powerpoint/2010/main" val="387496908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8CF16-EF90-4248-BECD-908CDF03AB50}"/>
              </a:ext>
            </a:extLst>
          </p:cNvPr>
          <p:cNvSpPr>
            <a:spLocks noGrp="1"/>
          </p:cNvSpPr>
          <p:nvPr>
            <p:ph type="ctrTitle"/>
          </p:nvPr>
        </p:nvSpPr>
        <p:spPr>
          <a:xfrm>
            <a:off x="350519" y="115888"/>
            <a:ext cx="11506201" cy="1441450"/>
          </a:xfrm>
          <a:solidFill>
            <a:schemeClr val="accent1"/>
          </a:solidFill>
          <a:ln>
            <a:solidFill>
              <a:schemeClr val="tx1"/>
            </a:solidFill>
          </a:ln>
        </p:spPr>
        <p:txBody>
          <a:bodyPr anchor="b">
            <a:normAutofit/>
          </a:bodyPr>
          <a:lstStyle>
            <a:lvl1pPr algn="l">
              <a:defRPr sz="4000">
                <a:solidFill>
                  <a:schemeClr val="tx1"/>
                </a:solidFill>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875501AB-21B9-4BDC-9E02-77D2530E71DA}"/>
              </a:ext>
            </a:extLst>
          </p:cNvPr>
          <p:cNvSpPr>
            <a:spLocks noGrp="1"/>
          </p:cNvSpPr>
          <p:nvPr>
            <p:ph type="subTitle" idx="1"/>
          </p:nvPr>
        </p:nvSpPr>
        <p:spPr>
          <a:xfrm>
            <a:off x="350519" y="1665287"/>
            <a:ext cx="11506201" cy="5054917"/>
          </a:xfrm>
          <a:solidFill>
            <a:schemeClr val="accent2"/>
          </a:solidFill>
          <a:ln>
            <a:solidFill>
              <a:schemeClr val="tx1"/>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293624572"/>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51781-5FDE-4D5A-B518-68972E3918C8}"/>
              </a:ext>
            </a:extLst>
          </p:cNvPr>
          <p:cNvSpPr>
            <a:spLocks noGrp="1"/>
          </p:cNvSpPr>
          <p:nvPr>
            <p:ph type="title"/>
          </p:nvPr>
        </p:nvSpPr>
        <p:spPr>
          <a:xfrm>
            <a:off x="380364" y="136525"/>
            <a:ext cx="11476355" cy="15541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B784E7A-3664-4052-B940-9EA12142284B}"/>
              </a:ext>
            </a:extLst>
          </p:cNvPr>
          <p:cNvSpPr>
            <a:spLocks noGrp="1"/>
          </p:cNvSpPr>
          <p:nvPr>
            <p:ph type="body" idx="1"/>
          </p:nvPr>
        </p:nvSpPr>
        <p:spPr>
          <a:xfrm>
            <a:off x="335280" y="1813559"/>
            <a:ext cx="5662295" cy="69151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E25296-A58F-4087-B326-FD6DA64C4AEB}"/>
              </a:ext>
            </a:extLst>
          </p:cNvPr>
          <p:cNvSpPr>
            <a:spLocks noGrp="1"/>
          </p:cNvSpPr>
          <p:nvPr>
            <p:ph sz="half" idx="2"/>
          </p:nvPr>
        </p:nvSpPr>
        <p:spPr>
          <a:xfrm>
            <a:off x="357506" y="2627945"/>
            <a:ext cx="5640069" cy="4093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328A657-290C-4F0D-8F32-E6DF9B891A82}"/>
              </a:ext>
            </a:extLst>
          </p:cNvPr>
          <p:cNvSpPr>
            <a:spLocks noGrp="1"/>
          </p:cNvSpPr>
          <p:nvPr>
            <p:ph type="body" sz="quarter" idx="3"/>
          </p:nvPr>
        </p:nvSpPr>
        <p:spPr>
          <a:xfrm>
            <a:off x="6172200" y="1813559"/>
            <a:ext cx="5662294" cy="691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B611638-91E7-4074-ADD1-7A473074CA3F}"/>
              </a:ext>
            </a:extLst>
          </p:cNvPr>
          <p:cNvSpPr>
            <a:spLocks noGrp="1"/>
          </p:cNvSpPr>
          <p:nvPr>
            <p:ph sz="quarter" idx="4"/>
          </p:nvPr>
        </p:nvSpPr>
        <p:spPr>
          <a:xfrm>
            <a:off x="6172199" y="2626673"/>
            <a:ext cx="5662295" cy="40935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316085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D88CA-7521-4411-B1F8-5710A68CD01B}"/>
              </a:ext>
            </a:extLst>
          </p:cNvPr>
          <p:cNvSpPr>
            <a:spLocks noGrp="1"/>
          </p:cNvSpPr>
          <p:nvPr>
            <p:ph type="title"/>
          </p:nvPr>
        </p:nvSpPr>
        <p:spPr>
          <a:xfrm>
            <a:off x="380683" y="136525"/>
            <a:ext cx="3932237" cy="1600200"/>
          </a:xfrm>
          <a:solidFill>
            <a:schemeClr val="accent1"/>
          </a:solidFill>
          <a:ln>
            <a:solidFill>
              <a:schemeClr val="tx1"/>
            </a:solidFill>
          </a:ln>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412F0F-250C-4142-BA5B-3663FAF8E2E2}"/>
              </a:ext>
            </a:extLst>
          </p:cNvPr>
          <p:cNvSpPr>
            <a:spLocks noGrp="1"/>
          </p:cNvSpPr>
          <p:nvPr>
            <p:ph idx="1"/>
          </p:nvPr>
        </p:nvSpPr>
        <p:spPr>
          <a:xfrm>
            <a:off x="4649788" y="151132"/>
            <a:ext cx="7206932" cy="6569071"/>
          </a:xfrm>
          <a:solidFill>
            <a:schemeClr val="accent1"/>
          </a:solidFill>
          <a:ln>
            <a:solidFill>
              <a:schemeClr val="tx1"/>
            </a:solidFill>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D610F5-DD0D-483D-BC5D-67C4957DDA22}"/>
              </a:ext>
            </a:extLst>
          </p:cNvPr>
          <p:cNvSpPr>
            <a:spLocks noGrp="1"/>
          </p:cNvSpPr>
          <p:nvPr>
            <p:ph type="body" sz="half" idx="2"/>
          </p:nvPr>
        </p:nvSpPr>
        <p:spPr>
          <a:xfrm>
            <a:off x="335279" y="1859280"/>
            <a:ext cx="3977641" cy="4862195"/>
          </a:xfrm>
          <a:solidFill>
            <a:schemeClr val="accent2"/>
          </a:solidFill>
          <a:ln>
            <a:solidFill>
              <a:schemeClr val="tx1"/>
            </a:solidFill>
          </a:ln>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311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D7025-B06D-4D32-8726-A11467264C9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01DAAF-BC31-4342-938D-C99835957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09922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9EEC75-947C-4DC3-8CE3-DDB4A02897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DB54B5-A2F2-402F-A0BC-D28049D2D3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2098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64B70-BEF6-45D5-A086-3599E5E26735}"/>
              </a:ext>
            </a:extLst>
          </p:cNvPr>
          <p:cNvSpPr>
            <a:spLocks noGrp="1"/>
          </p:cNvSpPr>
          <p:nvPr>
            <p:ph type="title"/>
          </p:nvPr>
        </p:nvSpPr>
        <p:spPr>
          <a:solidFill>
            <a:schemeClr val="accent1"/>
          </a:solidFill>
          <a:ln>
            <a:solidFill>
              <a:schemeClr val="tx1"/>
            </a:solidFill>
          </a:ln>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50B425A-48BC-464B-A80F-561E4B063D9B}"/>
              </a:ext>
            </a:extLst>
          </p:cNvPr>
          <p:cNvSpPr>
            <a:spLocks noGrp="1"/>
          </p:cNvSpPr>
          <p:nvPr>
            <p:ph idx="1"/>
          </p:nvPr>
        </p:nvSpPr>
        <p:spPr>
          <a:solidFill>
            <a:schemeClr val="accent2"/>
          </a:solidFill>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415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wor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CBD74EF-464F-470E-A868-D3CD837BC05F}"/>
              </a:ext>
            </a:extLst>
          </p:cNvPr>
          <p:cNvSpPr>
            <a:spLocks noGrp="1"/>
          </p:cNvSpPr>
          <p:nvPr>
            <p:ph type="body" idx="1"/>
          </p:nvPr>
        </p:nvSpPr>
        <p:spPr>
          <a:xfrm>
            <a:off x="344170" y="136525"/>
            <a:ext cx="11512550" cy="1265555"/>
          </a:xfrm>
          <a:solidFill>
            <a:schemeClr val="accent3"/>
          </a:solidFill>
          <a:ln>
            <a:solidFill>
              <a:schemeClr val="tx1"/>
            </a:solidFill>
          </a:ln>
        </p:spPr>
        <p:txBody>
          <a:bodyPr/>
          <a:lstStyle>
            <a:lvl1pPr marL="342900" indent="-342900">
              <a:buSzPct val="200000"/>
              <a:buFontTx/>
              <a:buBlip>
                <a:blip r:embed="rId2"/>
              </a:buBlip>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8273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1B3DD-1EFE-4210-B3E3-E7260846F58A}"/>
              </a:ext>
            </a:extLst>
          </p:cNvPr>
          <p:cNvSpPr>
            <a:spLocks noGrp="1"/>
          </p:cNvSpPr>
          <p:nvPr>
            <p:ph type="title" hasCustomPrompt="1"/>
          </p:nvPr>
        </p:nvSpPr>
        <p:spPr>
          <a:solidFill>
            <a:schemeClr val="accent4"/>
          </a:solidFill>
          <a:ln>
            <a:solidFill>
              <a:schemeClr val="tx1"/>
            </a:solidFill>
          </a:ln>
        </p:spPr>
        <p:txBody>
          <a:bodyPr/>
          <a:lstStyle>
            <a:lvl1pPr marL="571500" indent="-571500" algn="l">
              <a:buSzPct val="300000"/>
              <a:buFontTx/>
              <a:buBlip>
                <a:blip r:embed="rId2"/>
              </a:buBlip>
              <a:defRPr/>
            </a:lvl1pPr>
          </a:lstStyle>
          <a:p>
            <a:r>
              <a:rPr lang="en-US" dirty="0"/>
              <a:t>	Click to edit Master title style</a:t>
            </a:r>
            <a:endParaRPr lang="en-GB" dirty="0"/>
          </a:p>
        </p:txBody>
      </p:sp>
      <p:sp>
        <p:nvSpPr>
          <p:cNvPr id="3" name="Date Placeholder 2">
            <a:extLst>
              <a:ext uri="{FF2B5EF4-FFF2-40B4-BE49-F238E27FC236}">
                <a16:creationId xmlns:a16="http://schemas.microsoft.com/office/drawing/2014/main" id="{AC4578B2-5FBB-4265-B20E-C278A11CD795}"/>
              </a:ext>
            </a:extLst>
          </p:cNvPr>
          <p:cNvSpPr>
            <a:spLocks noGrp="1"/>
          </p:cNvSpPr>
          <p:nvPr>
            <p:ph type="dt" sz="half" idx="10"/>
          </p:nvPr>
        </p:nvSpPr>
        <p:spPr/>
        <p:txBody>
          <a:bodyPr/>
          <a:lstStyle/>
          <a:p>
            <a:fld id="{CD1AB31B-E9E2-4B9F-852B-9EE764C8E13E}" type="datetime4">
              <a:rPr lang="en-GB" smtClean="0"/>
              <a:t>15 October 2020</a:t>
            </a:fld>
            <a:endParaRPr lang="en-GB" dirty="0"/>
          </a:p>
        </p:txBody>
      </p:sp>
    </p:spTree>
    <p:extLst>
      <p:ext uri="{BB962C8B-B14F-4D97-AF65-F5344CB8AC3E}">
        <p14:creationId xmlns:p14="http://schemas.microsoft.com/office/powerpoint/2010/main" val="3408219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omewor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8BC2C-B9CE-4201-8CFE-6A62107FD4E3}"/>
              </a:ext>
            </a:extLst>
          </p:cNvPr>
          <p:cNvSpPr>
            <a:spLocks noGrp="1"/>
          </p:cNvSpPr>
          <p:nvPr>
            <p:ph type="title" hasCustomPrompt="1"/>
          </p:nvPr>
        </p:nvSpPr>
        <p:spPr>
          <a:xfrm>
            <a:off x="320040" y="129541"/>
            <a:ext cx="11536680" cy="1165860"/>
          </a:xfrm>
          <a:solidFill>
            <a:schemeClr val="accent5"/>
          </a:solidFill>
          <a:ln>
            <a:solidFill>
              <a:schemeClr val="tx1"/>
            </a:solidFill>
          </a:ln>
        </p:spPr>
        <p:txBody>
          <a:bodyPr/>
          <a:lstStyle>
            <a:lvl1pPr>
              <a:defRPr b="1"/>
            </a:lvl1pPr>
          </a:lstStyle>
          <a:p>
            <a:r>
              <a:rPr lang="en-US" dirty="0"/>
              <a:t>Homework – on Class Charts</a:t>
            </a:r>
            <a:endParaRPr lang="en-GB" dirty="0"/>
          </a:p>
        </p:txBody>
      </p:sp>
    </p:spTree>
    <p:extLst>
      <p:ext uri="{BB962C8B-B14F-4D97-AF65-F5344CB8AC3E}">
        <p14:creationId xmlns:p14="http://schemas.microsoft.com/office/powerpoint/2010/main" val="401762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3A084-0881-448B-BF18-80E9AF44CE8D}"/>
              </a:ext>
            </a:extLst>
          </p:cNvPr>
          <p:cNvSpPr>
            <a:spLocks noGrp="1"/>
          </p:cNvSpPr>
          <p:nvPr>
            <p:ph type="title"/>
          </p:nvPr>
        </p:nvSpPr>
        <p:spPr>
          <a:solidFill>
            <a:schemeClr val="accent1"/>
          </a:solidFill>
          <a:ln>
            <a:solidFill>
              <a:schemeClr val="tx1"/>
            </a:solidFill>
          </a:ln>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005984-FFA2-4336-8976-CDBE2963A45C}"/>
              </a:ext>
            </a:extLst>
          </p:cNvPr>
          <p:cNvSpPr>
            <a:spLocks noGrp="1"/>
          </p:cNvSpPr>
          <p:nvPr>
            <p:ph sz="half" idx="1"/>
          </p:nvPr>
        </p:nvSpPr>
        <p:spPr>
          <a:xfrm>
            <a:off x="335280" y="1641474"/>
            <a:ext cx="5699760" cy="5078730"/>
          </a:xfrm>
          <a:solidFill>
            <a:schemeClr val="accent2"/>
          </a:solidFill>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a:extLst>
              <a:ext uri="{FF2B5EF4-FFF2-40B4-BE49-F238E27FC236}">
                <a16:creationId xmlns:a16="http://schemas.microsoft.com/office/drawing/2014/main" id="{44A70417-6011-4C9D-AD09-2B8BC349C461}"/>
              </a:ext>
            </a:extLst>
          </p:cNvPr>
          <p:cNvSpPr>
            <a:spLocks noGrp="1"/>
          </p:cNvSpPr>
          <p:nvPr>
            <p:ph sz="half" idx="2"/>
          </p:nvPr>
        </p:nvSpPr>
        <p:spPr>
          <a:xfrm>
            <a:off x="6172200" y="1641474"/>
            <a:ext cx="5684520" cy="5078730"/>
          </a:xfrm>
          <a:solidFill>
            <a:schemeClr val="accent2"/>
          </a:solidFill>
          <a:ln>
            <a:solidFill>
              <a:schemeClr val="tx1"/>
            </a:solid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77739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71CA26E-7D99-4E02-954D-F09300617DB9}"/>
              </a:ext>
            </a:extLst>
          </p:cNvPr>
          <p:cNvSpPr>
            <a:spLocks noGrp="1"/>
          </p:cNvSpPr>
          <p:nvPr>
            <p:ph type="dt" sz="half" idx="10"/>
          </p:nvPr>
        </p:nvSpPr>
        <p:spPr/>
        <p:txBody>
          <a:bodyPr/>
          <a:lstStyle/>
          <a:p>
            <a:fld id="{CD1AB31B-E9E2-4B9F-852B-9EE764C8E13E}" type="datetime4">
              <a:rPr lang="en-GB" smtClean="0"/>
              <a:t>15 October 2020</a:t>
            </a:fld>
            <a:endParaRPr lang="en-GB" dirty="0"/>
          </a:p>
        </p:txBody>
      </p:sp>
      <p:pic>
        <p:nvPicPr>
          <p:cNvPr id="5" name="Picture 4" descr="A close up of text on a white background&#10;&#10;Description automatically generated">
            <a:extLst>
              <a:ext uri="{FF2B5EF4-FFF2-40B4-BE49-F238E27FC236}">
                <a16:creationId xmlns:a16="http://schemas.microsoft.com/office/drawing/2014/main" id="{46B4AB21-F260-4E15-8951-B451B2AD9A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524000" y="0"/>
            <a:ext cx="9144000" cy="6858000"/>
          </a:xfrm>
          <a:prstGeom prst="rect">
            <a:avLst/>
          </a:prstGeom>
        </p:spPr>
      </p:pic>
    </p:spTree>
    <p:extLst>
      <p:ext uri="{BB962C8B-B14F-4D97-AF65-F5344CB8AC3E}">
        <p14:creationId xmlns:p14="http://schemas.microsoft.com/office/powerpoint/2010/main" val="2271479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ABDD2-7AD3-4F2B-BC16-26BD61C50B6E}"/>
              </a:ext>
            </a:extLst>
          </p:cNvPr>
          <p:cNvSpPr>
            <a:spLocks noGrp="1"/>
          </p:cNvSpPr>
          <p:nvPr>
            <p:ph type="title"/>
          </p:nvPr>
        </p:nvSpPr>
        <p:spPr>
          <a:xfrm>
            <a:off x="335280" y="136525"/>
            <a:ext cx="4312920" cy="1600200"/>
          </a:xfrm>
          <a:solidFill>
            <a:schemeClr val="accent1"/>
          </a:solidFill>
          <a:ln>
            <a:solidFill>
              <a:schemeClr val="tx1"/>
            </a:solidFill>
          </a:ln>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9377BA4-194C-4AE4-B53D-88BE0C021BF9}"/>
              </a:ext>
            </a:extLst>
          </p:cNvPr>
          <p:cNvSpPr>
            <a:spLocks noGrp="1"/>
          </p:cNvSpPr>
          <p:nvPr>
            <p:ph type="pic" idx="1"/>
          </p:nvPr>
        </p:nvSpPr>
        <p:spPr>
          <a:xfrm>
            <a:off x="4802188" y="136525"/>
            <a:ext cx="7054532" cy="6583679"/>
          </a:xfrm>
          <a:ln>
            <a:solidFill>
              <a:schemeClr val="tx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a:extLst>
              <a:ext uri="{FF2B5EF4-FFF2-40B4-BE49-F238E27FC236}">
                <a16:creationId xmlns:a16="http://schemas.microsoft.com/office/drawing/2014/main" id="{CBABCFDA-D124-4A7E-8C2E-E2ECB6C73397}"/>
              </a:ext>
            </a:extLst>
          </p:cNvPr>
          <p:cNvSpPr>
            <a:spLocks noGrp="1"/>
          </p:cNvSpPr>
          <p:nvPr>
            <p:ph type="body" sz="half" idx="2"/>
          </p:nvPr>
        </p:nvSpPr>
        <p:spPr>
          <a:xfrm>
            <a:off x="335280" y="1889759"/>
            <a:ext cx="4312920" cy="4831715"/>
          </a:xfrm>
          <a:solidFill>
            <a:schemeClr val="accent2"/>
          </a:solidFill>
          <a:ln>
            <a:solidFill>
              <a:schemeClr val="tx1"/>
            </a:solidFill>
          </a:ln>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4895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234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7D7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76E1B4-DFCB-4D5A-80ED-2112D3B08AB5}"/>
              </a:ext>
            </a:extLst>
          </p:cNvPr>
          <p:cNvSpPr>
            <a:spLocks noGrp="1"/>
          </p:cNvSpPr>
          <p:nvPr>
            <p:ph type="title"/>
          </p:nvPr>
        </p:nvSpPr>
        <p:spPr>
          <a:xfrm>
            <a:off x="320040" y="129540"/>
            <a:ext cx="11536680" cy="1332547"/>
          </a:xfrm>
          <a:prstGeom prst="rect">
            <a:avLst/>
          </a:prstGeom>
        </p:spPr>
        <p:txBody>
          <a:bodyPr vert="horz" lIns="91440" tIns="45720" rIns="91440" bIns="45720" rtlCol="0" anchor="b">
            <a:normAutofit/>
          </a:bodyPr>
          <a:lstStyle/>
          <a:p>
            <a:r>
              <a:rPr lang="en-US" dirty="0"/>
              <a:t>Click to edit Master title</a:t>
            </a:r>
            <a:endParaRPr lang="en-GB" dirty="0"/>
          </a:p>
        </p:txBody>
      </p:sp>
      <p:sp>
        <p:nvSpPr>
          <p:cNvPr id="3" name="Text Placeholder 2">
            <a:extLst>
              <a:ext uri="{FF2B5EF4-FFF2-40B4-BE49-F238E27FC236}">
                <a16:creationId xmlns:a16="http://schemas.microsoft.com/office/drawing/2014/main" id="{4D3A9791-32FC-4B4F-BE9C-2D163A607C02}"/>
              </a:ext>
            </a:extLst>
          </p:cNvPr>
          <p:cNvSpPr>
            <a:spLocks noGrp="1"/>
          </p:cNvSpPr>
          <p:nvPr>
            <p:ph type="body" idx="1"/>
          </p:nvPr>
        </p:nvSpPr>
        <p:spPr>
          <a:xfrm>
            <a:off x="320039" y="1551303"/>
            <a:ext cx="11536681" cy="5168901"/>
          </a:xfrm>
          <a:prstGeom prst="rect">
            <a:avLst/>
          </a:prstGeom>
        </p:spPr>
        <p:txBody>
          <a:bodyPr vert="horz" wrap="square"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F1B2A2E9-A696-4FC4-861A-5D89560F2740}"/>
              </a:ext>
            </a:extLst>
          </p:cNvPr>
          <p:cNvSpPr>
            <a:spLocks noGrp="1"/>
          </p:cNvSpPr>
          <p:nvPr>
            <p:ph type="dt" sz="half" idx="2"/>
          </p:nvPr>
        </p:nvSpPr>
        <p:spPr>
          <a:xfrm>
            <a:off x="9113520" y="137796"/>
            <a:ext cx="2743200" cy="365125"/>
          </a:xfrm>
          <a:prstGeom prst="rect">
            <a:avLst/>
          </a:prstGeom>
        </p:spPr>
        <p:txBody>
          <a:bodyPr vert="horz" lIns="91440" tIns="45720" rIns="91440" bIns="45720" rtlCol="0" anchor="ctr"/>
          <a:lstStyle>
            <a:lvl1pPr algn="r">
              <a:defRPr sz="1800">
                <a:solidFill>
                  <a:schemeClr val="tx1"/>
                </a:solidFill>
              </a:defRPr>
            </a:lvl1pPr>
          </a:lstStyle>
          <a:p>
            <a:fld id="{CD1AB31B-E9E2-4B9F-852B-9EE764C8E13E}" type="datetime4">
              <a:rPr lang="en-GB" smtClean="0"/>
              <a:t>15 October 2020</a:t>
            </a:fld>
            <a:endParaRPr lang="en-GB" dirty="0"/>
          </a:p>
        </p:txBody>
      </p:sp>
    </p:spTree>
    <p:extLst>
      <p:ext uri="{BB962C8B-B14F-4D97-AF65-F5344CB8AC3E}">
        <p14:creationId xmlns:p14="http://schemas.microsoft.com/office/powerpoint/2010/main" val="3104681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1" r:id="rId4"/>
    <p:sldLayoutId id="2147483654" r:id="rId5"/>
    <p:sldLayoutId id="2147483652" r:id="rId6"/>
    <p:sldLayoutId id="2147483662" r:id="rId7"/>
    <p:sldLayoutId id="2147483657" r:id="rId8"/>
    <p:sldLayoutId id="2147483655" r:id="rId9"/>
    <p:sldLayoutId id="2147483653" r:id="rId10"/>
    <p:sldLayoutId id="2147483656" r:id="rId11"/>
    <p:sldLayoutId id="2147483658" r:id="rId12"/>
    <p:sldLayoutId id="2147483659" r:id="rId13"/>
  </p:sldLayoutIdLst>
  <p:hf sldNum="0" hdr="0" ftr="0" dt="0"/>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68275" indent="-168275" algn="l" defTabSz="914400" rtl="0" eaLnBrk="1" latinLnBrk="0" hangingPunct="1">
        <a:lnSpc>
          <a:spcPct val="100000"/>
        </a:lnSpc>
        <a:spcBef>
          <a:spcPts val="1000"/>
        </a:spcBef>
        <a:buFont typeface="Arial" panose="020B0604020202020204" pitchFamily="34" charset="0"/>
        <a:buChar char="•"/>
        <a:defRPr sz="2800" kern="1200">
          <a:ln>
            <a:solidFill>
              <a:schemeClr val="tx1"/>
            </a:solidFill>
          </a:ln>
          <a:solidFill>
            <a:schemeClr val="tx1"/>
          </a:solidFill>
          <a:latin typeface="+mn-lt"/>
          <a:ea typeface="+mn-ea"/>
          <a:cs typeface="+mn-cs"/>
        </a:defRPr>
      </a:lvl1pPr>
      <a:lvl2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2pPr>
      <a:lvl3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3pPr>
      <a:lvl4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4pPr>
      <a:lvl5pPr marL="168275" indent="-168275" algn="l" defTabSz="914400" rtl="0" eaLnBrk="1" latinLnBrk="0" hangingPunct="1">
        <a:lnSpc>
          <a:spcPct val="100000"/>
        </a:lnSpc>
        <a:spcBef>
          <a:spcPts val="500"/>
        </a:spcBef>
        <a:buFont typeface="Arial" panose="020B0604020202020204" pitchFamily="34" charset="0"/>
        <a:buChar char="•"/>
        <a:defRPr sz="2800" kern="1200">
          <a:ln>
            <a:solidFill>
              <a:schemeClr val="tx1"/>
            </a:solidFill>
          </a:ln>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7" userDrawn="1">
          <p15:clr>
            <a:srgbClr val="F26B43"/>
          </p15:clr>
        </p15:guide>
        <p15:guide id="2" pos="98" userDrawn="1">
          <p15:clr>
            <a:srgbClr val="F26B43"/>
          </p15:clr>
        </p15:guide>
        <p15:guide id="4" pos="7582" userDrawn="1">
          <p15:clr>
            <a:srgbClr val="F26B43"/>
          </p15:clr>
        </p15:guide>
        <p15:guide id="5" orient="horz" pos="73" userDrawn="1">
          <p15:clr>
            <a:srgbClr val="F26B43"/>
          </p15:clr>
        </p15:guide>
        <p15:guide id="6" orient="horz" pos="9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9.xml"/><Relationship Id="rId6" Type="http://schemas.openxmlformats.org/officeDocument/2006/relationships/image" Target="../media/image26.png"/><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a:extLst>
              <a:ext uri="{FF2B5EF4-FFF2-40B4-BE49-F238E27FC236}">
                <a16:creationId xmlns:a16="http://schemas.microsoft.com/office/drawing/2014/main" id="{1E415521-00FA-43D2-8506-07C4471B3541}"/>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a:off x="-130493" y="961858"/>
            <a:ext cx="12235807" cy="5284219"/>
          </a:xfrm>
          <a:prstGeom prst="rect">
            <a:avLst/>
          </a:prstGeom>
          <a:noFill/>
          <a:extLst>
            <a:ext uri="{909E8E84-426E-40DD-AFC4-6F175D3DCCD1}">
              <a14:hiddenFill xmlns:a14="http://schemas.microsoft.com/office/drawing/2010/main">
                <a:solidFill>
                  <a:srgbClr val="FFFFFF"/>
                </a:solidFill>
              </a14:hiddenFill>
            </a:ext>
          </a:extLst>
        </p:spPr>
      </p:pic>
      <p:sp>
        <p:nvSpPr>
          <p:cNvPr id="47" name="Speech Bubble: Rectangle with Corners Rounded 46">
            <a:extLst>
              <a:ext uri="{FF2B5EF4-FFF2-40B4-BE49-F238E27FC236}">
                <a16:creationId xmlns:a16="http://schemas.microsoft.com/office/drawing/2014/main" id="{FEF09791-C5CF-4974-9779-1A9772439DA9}"/>
              </a:ext>
            </a:extLst>
          </p:cNvPr>
          <p:cNvSpPr/>
          <p:nvPr/>
        </p:nvSpPr>
        <p:spPr>
          <a:xfrm>
            <a:off x="149934" y="54802"/>
            <a:ext cx="1947680" cy="861025"/>
          </a:xfrm>
          <a:prstGeom prst="wedgeRoundRectCallout">
            <a:avLst>
              <a:gd name="adj1" fmla="val 10909"/>
              <a:gd name="adj2" fmla="val 82800"/>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Games</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drop and catch a ball with consistency. Can bounce a ball on the spot with consistency. In pairs, play a ‘roll-receive’ rallying game. In pairs, play a ‘throw-catch’ rallying game. </a:t>
            </a:r>
          </a:p>
        </p:txBody>
      </p:sp>
      <p:sp>
        <p:nvSpPr>
          <p:cNvPr id="48" name="Speech Bubble: Rectangle with Corners Rounded 47">
            <a:extLst>
              <a:ext uri="{FF2B5EF4-FFF2-40B4-BE49-F238E27FC236}">
                <a16:creationId xmlns:a16="http://schemas.microsoft.com/office/drawing/2014/main" id="{3653A540-708E-43F8-92CA-BD6EB78F00E6}"/>
              </a:ext>
            </a:extLst>
          </p:cNvPr>
          <p:cNvSpPr/>
          <p:nvPr/>
        </p:nvSpPr>
        <p:spPr>
          <a:xfrm>
            <a:off x="3264034" y="180492"/>
            <a:ext cx="1509095" cy="771243"/>
          </a:xfrm>
          <a:prstGeom prst="wedgeRoundRectCallout">
            <a:avLst>
              <a:gd name="adj1" fmla="val 10021"/>
              <a:gd name="adj2" fmla="val 83411"/>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Gymnastics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Answer a given task, </a:t>
            </a:r>
            <a:r>
              <a:rPr lang="en-GB" sz="800" dirty="0" err="1">
                <a:solidFill>
                  <a:schemeClr val="tx1"/>
                </a:solidFill>
                <a:latin typeface="Tahoma" panose="020B0604030504040204" pitchFamily="34" charset="0"/>
                <a:ea typeface="Tahoma" panose="020B0604030504040204" pitchFamily="34" charset="0"/>
                <a:cs typeface="Tahoma" panose="020B0604030504040204" pitchFamily="34" charset="0"/>
              </a:rPr>
              <a:t>eg.</a:t>
            </a:r>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 Perform a roll, then a jump, then a balance, with appropriate, controlled actions</a:t>
            </a:r>
            <a:r>
              <a:rPr lang="en-GB" sz="800" dirty="0">
                <a:latin typeface="Tahoma" panose="020B0604030504040204" pitchFamily="34" charset="0"/>
                <a:ea typeface="Tahoma" panose="020B0604030504040204" pitchFamily="34" charset="0"/>
                <a:cs typeface="Tahoma" panose="020B0604030504040204" pitchFamily="34" charset="0"/>
              </a:rPr>
              <a:t>. </a:t>
            </a:r>
            <a:endParaRPr lang="en-GB" sz="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9" name="Speech Bubble: Rectangle with Corners Rounded 48">
            <a:extLst>
              <a:ext uri="{FF2B5EF4-FFF2-40B4-BE49-F238E27FC236}">
                <a16:creationId xmlns:a16="http://schemas.microsoft.com/office/drawing/2014/main" id="{7DB5B3DE-4420-411D-9AFF-DA244509D6F1}"/>
              </a:ext>
            </a:extLst>
          </p:cNvPr>
          <p:cNvSpPr/>
          <p:nvPr/>
        </p:nvSpPr>
        <p:spPr>
          <a:xfrm>
            <a:off x="1618849" y="1304486"/>
            <a:ext cx="1947680" cy="916201"/>
          </a:xfrm>
          <a:prstGeom prst="wedgeRoundRectCallout">
            <a:avLst>
              <a:gd name="adj1" fmla="val -59462"/>
              <a:gd name="adj2" fmla="val -9274"/>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Dance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copy, explore and perform basic actions in response to teacher led stimuli. Choose and link actions to create an expressive dance phrase which shows some sensitivity to accompaniment.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0" name="Speech Bubble: Rectangle with Corners Rounded 49">
            <a:extLst>
              <a:ext uri="{FF2B5EF4-FFF2-40B4-BE49-F238E27FC236}">
                <a16:creationId xmlns:a16="http://schemas.microsoft.com/office/drawing/2014/main" id="{B362D227-27C6-41D3-814F-7723C334E103}"/>
              </a:ext>
            </a:extLst>
          </p:cNvPr>
          <p:cNvSpPr/>
          <p:nvPr/>
        </p:nvSpPr>
        <p:spPr>
          <a:xfrm>
            <a:off x="8235193" y="105458"/>
            <a:ext cx="1930227" cy="1012928"/>
          </a:xfrm>
          <a:prstGeom prst="wedgeRoundRectCallout">
            <a:avLst>
              <a:gd name="adj1" fmla="val -13849"/>
              <a:gd name="adj2" fmla="val 72490"/>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Gymnastics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Create and perform a short sequence linking basic actions, with a clear beginning, middle and end. Plan and perform a movement sequence showing contrasts in speed, level and direction.  </a:t>
            </a:r>
            <a:endPar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1" name="Speech Bubble: Rectangle with Corners Rounded 50">
            <a:extLst>
              <a:ext uri="{FF2B5EF4-FFF2-40B4-BE49-F238E27FC236}">
                <a16:creationId xmlns:a16="http://schemas.microsoft.com/office/drawing/2014/main" id="{97EA883B-C814-40C7-B6B4-F55D7AFFF3A8}"/>
              </a:ext>
            </a:extLst>
          </p:cNvPr>
          <p:cNvSpPr/>
          <p:nvPr/>
        </p:nvSpPr>
        <p:spPr>
          <a:xfrm>
            <a:off x="10164943" y="881176"/>
            <a:ext cx="1760050" cy="1001302"/>
          </a:xfrm>
          <a:prstGeom prst="wedgeRoundRectCallout">
            <a:avLst>
              <a:gd name="adj1" fmla="val -49399"/>
              <a:gd name="adj2" fmla="val 78517"/>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rPr>
              <a:t>Dance</a:t>
            </a:r>
          </a:p>
          <a:p>
            <a:r>
              <a:rPr lang="en-GB" sz="800" dirty="0">
                <a:solidFill>
                  <a:schemeClr val="tx1"/>
                </a:solidFill>
              </a:rPr>
              <a:t> Responds imaginatively, and with control and co-ordination. Uses different body parts. Can vary dynamics, speed, direction and level of their movements.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3" name="Speech Bubble: Rectangle with Corners Rounded 52">
            <a:extLst>
              <a:ext uri="{FF2B5EF4-FFF2-40B4-BE49-F238E27FC236}">
                <a16:creationId xmlns:a16="http://schemas.microsoft.com/office/drawing/2014/main" id="{19388088-33B1-4EB8-9DE2-A93E9354354C}"/>
              </a:ext>
            </a:extLst>
          </p:cNvPr>
          <p:cNvSpPr/>
          <p:nvPr/>
        </p:nvSpPr>
        <p:spPr>
          <a:xfrm>
            <a:off x="2863540" y="2376721"/>
            <a:ext cx="2444144" cy="1107161"/>
          </a:xfrm>
          <a:prstGeom prst="wedgeRoundRectCallout">
            <a:avLst>
              <a:gd name="adj1" fmla="val 26278"/>
              <a:gd name="adj2" fmla="val 71403"/>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Games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dribble effectively in and out of obstacle courses. Can consistently dribble past all active opponents. Play recognised version of net game showing tactical awareness and knowledge of rules and scoring. Attack and defend successfully showing appropriate positional play and awareness of opponent.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4" name="Speech Bubble: Rectangle with Corners Rounded 53">
            <a:extLst>
              <a:ext uri="{FF2B5EF4-FFF2-40B4-BE49-F238E27FC236}">
                <a16:creationId xmlns:a16="http://schemas.microsoft.com/office/drawing/2014/main" id="{01A8C8DB-99FC-4022-9E65-9943E9732110}"/>
              </a:ext>
            </a:extLst>
          </p:cNvPr>
          <p:cNvSpPr/>
          <p:nvPr/>
        </p:nvSpPr>
        <p:spPr>
          <a:xfrm>
            <a:off x="137435" y="4241969"/>
            <a:ext cx="1960179" cy="1253062"/>
          </a:xfrm>
          <a:prstGeom prst="wedgeRoundRectCallout">
            <a:avLst>
              <a:gd name="adj1" fmla="val 56834"/>
              <a:gd name="adj2" fmla="val -68769"/>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Dance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perform and create movement motifs in a variety of dance styles with accuracy and consistency. Perform with a growing sense of style showing more complex movement patterns and an awareness of musical accompaniment i.e. rhythm and mood.</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6" name="Speech Bubble: Rectangle with Corners Rounded 55">
            <a:extLst>
              <a:ext uri="{FF2B5EF4-FFF2-40B4-BE49-F238E27FC236}">
                <a16:creationId xmlns:a16="http://schemas.microsoft.com/office/drawing/2014/main" id="{1092B56D-335F-4CCB-9C33-1D2CC5FA705A}"/>
              </a:ext>
            </a:extLst>
          </p:cNvPr>
          <p:cNvSpPr/>
          <p:nvPr/>
        </p:nvSpPr>
        <p:spPr>
          <a:xfrm>
            <a:off x="5523974" y="2093475"/>
            <a:ext cx="1703156" cy="865605"/>
          </a:xfrm>
          <a:prstGeom prst="wedgeRoundRectCallout">
            <a:avLst>
              <a:gd name="adj1" fmla="val 6642"/>
              <a:gd name="adj2" fmla="val 95683"/>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Games</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travel whilst bouncing a ball, showing control. Using either hand can dribble showing changes of speed and direction. Effectively play a competitive net/wall game.</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7" name="Speech Bubble: Rectangle with Corners Rounded 56">
            <a:extLst>
              <a:ext uri="{FF2B5EF4-FFF2-40B4-BE49-F238E27FC236}">
                <a16:creationId xmlns:a16="http://schemas.microsoft.com/office/drawing/2014/main" id="{51205A72-46ED-4CAA-AB72-93A90391DCC3}"/>
              </a:ext>
            </a:extLst>
          </p:cNvPr>
          <p:cNvSpPr/>
          <p:nvPr/>
        </p:nvSpPr>
        <p:spPr>
          <a:xfrm>
            <a:off x="7488843" y="2524410"/>
            <a:ext cx="1498932" cy="802954"/>
          </a:xfrm>
          <a:prstGeom prst="wedgeRoundRectCallout">
            <a:avLst>
              <a:gd name="adj1" fmla="val -3671"/>
              <a:gd name="adj2" fmla="val 62272"/>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rPr>
              <a:t>Dance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Improvises freely, individually and with a partner. Can translate ideas from a stimulus into movement. </a:t>
            </a:r>
            <a:endParaRPr lang="en-GB" sz="7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8" name="Speech Bubble: Rectangle with Corners Rounded 57">
            <a:extLst>
              <a:ext uri="{FF2B5EF4-FFF2-40B4-BE49-F238E27FC236}">
                <a16:creationId xmlns:a16="http://schemas.microsoft.com/office/drawing/2014/main" id="{DF900E7F-0A3F-40EB-9782-9BCA56156022}"/>
              </a:ext>
            </a:extLst>
          </p:cNvPr>
          <p:cNvSpPr/>
          <p:nvPr/>
        </p:nvSpPr>
        <p:spPr>
          <a:xfrm>
            <a:off x="9686800" y="3183566"/>
            <a:ext cx="1856858" cy="1001302"/>
          </a:xfrm>
          <a:prstGeom prst="wedgeRoundRectCallout">
            <a:avLst>
              <a:gd name="adj1" fmla="val -77422"/>
              <a:gd name="adj2" fmla="val -36264"/>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Gymnastics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Plan and perform a movement sequence showing contrasts in speed, level and direction. Develop a longer and more varied movement sequence demonstrating smooth transitions between actions.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9" name="Speech Bubble: Rectangle with Corners Rounded 58">
            <a:extLst>
              <a:ext uri="{FF2B5EF4-FFF2-40B4-BE49-F238E27FC236}">
                <a16:creationId xmlns:a16="http://schemas.microsoft.com/office/drawing/2014/main" id="{AC001398-55C7-4B4A-B1E9-043462159BAE}"/>
              </a:ext>
            </a:extLst>
          </p:cNvPr>
          <p:cNvSpPr/>
          <p:nvPr/>
        </p:nvSpPr>
        <p:spPr>
          <a:xfrm>
            <a:off x="1468284" y="5806072"/>
            <a:ext cx="2248810" cy="952155"/>
          </a:xfrm>
          <a:prstGeom prst="wedgeRoundRectCallout">
            <a:avLst>
              <a:gd name="adj1" fmla="val 23907"/>
              <a:gd name="adj2" fmla="val -72660"/>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Games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consistently dribble past all active opponents. Has established skills with consistent accuracy and control. Attack and defend successfully showing appropriate positional play and awareness of opponent. Contribute to team strategies.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0" name="Speech Bubble: Rectangle with Corners Rounded 59">
            <a:extLst>
              <a:ext uri="{FF2B5EF4-FFF2-40B4-BE49-F238E27FC236}">
                <a16:creationId xmlns:a16="http://schemas.microsoft.com/office/drawing/2014/main" id="{C22ACD84-2AEE-40BB-BAA5-8CD8A6749BA2}"/>
              </a:ext>
            </a:extLst>
          </p:cNvPr>
          <p:cNvSpPr/>
          <p:nvPr/>
        </p:nvSpPr>
        <p:spPr>
          <a:xfrm>
            <a:off x="3323151" y="4013115"/>
            <a:ext cx="1856858" cy="1442214"/>
          </a:xfrm>
          <a:prstGeom prst="wedgeRoundRectCallout">
            <a:avLst>
              <a:gd name="adj1" fmla="val -1737"/>
              <a:gd name="adj2" fmla="val 59457"/>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Gymnastics</a:t>
            </a:r>
            <a:r>
              <a:rPr lang="en-GB" sz="800" dirty="0">
                <a:solidFill>
                  <a:schemeClr val="tx1"/>
                </a:solidFill>
              </a:rPr>
              <a:t>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Perform a combination of skills showing consistent fluency and control. Create an original movement sequence, demonstrating an extensive range of gymnastic actions. Perform this sequence with control, fluency and clarity showing contrasts in speed, level and direction.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1" name="Speech Bubble: Rectangle with Corners Rounded 60">
            <a:extLst>
              <a:ext uri="{FF2B5EF4-FFF2-40B4-BE49-F238E27FC236}">
                <a16:creationId xmlns:a16="http://schemas.microsoft.com/office/drawing/2014/main" id="{EACCE0A4-1707-4844-A211-820180249C4E}"/>
              </a:ext>
            </a:extLst>
          </p:cNvPr>
          <p:cNvSpPr/>
          <p:nvPr/>
        </p:nvSpPr>
        <p:spPr>
          <a:xfrm>
            <a:off x="5261914" y="4086444"/>
            <a:ext cx="1804972" cy="1148751"/>
          </a:xfrm>
          <a:prstGeom prst="wedgeRoundRectCallout">
            <a:avLst>
              <a:gd name="adj1" fmla="val -34174"/>
              <a:gd name="adj2" fmla="val 84467"/>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Dance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Perform with a growing sense of style showing more complex movement patterns and an awareness of musical accompaniment i.e. rhythm and mood. Perform a good range of technical movements with expression and accuracy.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2" name="Speech Bubble: Rectangle with Corners Rounded 61">
            <a:extLst>
              <a:ext uri="{FF2B5EF4-FFF2-40B4-BE49-F238E27FC236}">
                <a16:creationId xmlns:a16="http://schemas.microsoft.com/office/drawing/2014/main" id="{A79F13CF-D4E6-4141-9728-C222703D2FC9}"/>
              </a:ext>
            </a:extLst>
          </p:cNvPr>
          <p:cNvSpPr/>
          <p:nvPr/>
        </p:nvSpPr>
        <p:spPr>
          <a:xfrm>
            <a:off x="7216141" y="3815479"/>
            <a:ext cx="1771634" cy="1442214"/>
          </a:xfrm>
          <a:prstGeom prst="wedgeRoundRectCallout">
            <a:avLst>
              <a:gd name="adj1" fmla="val 15507"/>
              <a:gd name="adj2" fmla="val 74792"/>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Games </a:t>
            </a:r>
          </a:p>
          <a:p>
            <a:r>
              <a:rPr lang="en-GB" sz="900" dirty="0">
                <a:solidFill>
                  <a:schemeClr val="tx1"/>
                </a:solidFill>
                <a:latin typeface="Tahoma" panose="020B0604030504040204" pitchFamily="34" charset="0"/>
                <a:ea typeface="Tahoma" panose="020B0604030504040204" pitchFamily="34" charset="0"/>
                <a:cs typeface="Tahoma" panose="020B0604030504040204" pitchFamily="34" charset="0"/>
              </a:rPr>
              <a:t>Uses selected skills effectively under pressure. Use a range of techniques/tactics in adapting game plans. Performs with a high degree of difficulty using skills, techniques and ideas with precision. </a:t>
            </a:r>
            <a:endPar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63" name="Speech Bubble: Rectangle with Corners Rounded 62">
            <a:extLst>
              <a:ext uri="{FF2B5EF4-FFF2-40B4-BE49-F238E27FC236}">
                <a16:creationId xmlns:a16="http://schemas.microsoft.com/office/drawing/2014/main" id="{2FA41E68-0A82-4EB0-974E-0B9FD4FAC59A}"/>
              </a:ext>
            </a:extLst>
          </p:cNvPr>
          <p:cNvSpPr/>
          <p:nvPr/>
        </p:nvSpPr>
        <p:spPr>
          <a:xfrm>
            <a:off x="9137030" y="4246208"/>
            <a:ext cx="1296885" cy="1649935"/>
          </a:xfrm>
          <a:prstGeom prst="wedgeRoundRectCallout">
            <a:avLst>
              <a:gd name="adj1" fmla="val 1702"/>
              <a:gd name="adj2" fmla="val 64137"/>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rPr>
              <a:t>Dance</a:t>
            </a:r>
            <a:r>
              <a:rPr lang="en-GB" sz="800" dirty="0">
                <a:solidFill>
                  <a:schemeClr val="tx1"/>
                </a:solidFill>
              </a:rPr>
              <a:t> </a:t>
            </a:r>
          </a:p>
          <a:p>
            <a:r>
              <a:rPr lang="en-GB" sz="800" dirty="0">
                <a:solidFill>
                  <a:schemeClr val="tx1"/>
                </a:solidFill>
              </a:rPr>
              <a:t>Compose group dances demonstrating the principles of choreographic form. Analyse professional, dance works and use to inform their practical choreography and performance</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0" name="Speech Bubble: Rectangle with Corners Rounded 69">
            <a:extLst>
              <a:ext uri="{FF2B5EF4-FFF2-40B4-BE49-F238E27FC236}">
                <a16:creationId xmlns:a16="http://schemas.microsoft.com/office/drawing/2014/main" id="{261D3833-99AF-48E8-AC5A-3D24C216E28D}"/>
              </a:ext>
            </a:extLst>
          </p:cNvPr>
          <p:cNvSpPr/>
          <p:nvPr/>
        </p:nvSpPr>
        <p:spPr>
          <a:xfrm>
            <a:off x="10573750" y="4217706"/>
            <a:ext cx="1531564" cy="1515633"/>
          </a:xfrm>
          <a:prstGeom prst="wedgeRoundRectCallout">
            <a:avLst>
              <a:gd name="adj1" fmla="val -37565"/>
              <a:gd name="adj2" fmla="val 69449"/>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rPr>
              <a:t>Gymnastics </a:t>
            </a:r>
          </a:p>
          <a:p>
            <a:r>
              <a:rPr lang="en-GB" sz="800" dirty="0">
                <a:solidFill>
                  <a:schemeClr val="tx1"/>
                </a:solidFill>
              </a:rPr>
              <a:t>Perform more complex sequences demonstrating clarity and a consistent high level performance. Select and use a range of skills and agilities that suit their level of performance.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1" name="Speech Bubble: Rectangle with Corners Rounded 70">
            <a:extLst>
              <a:ext uri="{FF2B5EF4-FFF2-40B4-BE49-F238E27FC236}">
                <a16:creationId xmlns:a16="http://schemas.microsoft.com/office/drawing/2014/main" id="{29E41924-1155-4036-86D3-69D36DAA4407}"/>
              </a:ext>
            </a:extLst>
          </p:cNvPr>
          <p:cNvSpPr/>
          <p:nvPr/>
        </p:nvSpPr>
        <p:spPr>
          <a:xfrm>
            <a:off x="6178615" y="204550"/>
            <a:ext cx="1498933" cy="669296"/>
          </a:xfrm>
          <a:prstGeom prst="wedgeRoundRectCallout">
            <a:avLst>
              <a:gd name="adj1" fmla="val -5179"/>
              <a:gd name="adj2" fmla="val 74382"/>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latin typeface="Tahoma" panose="020B0604030504040204" pitchFamily="34" charset="0"/>
                <a:ea typeface="Tahoma" panose="020B0604030504040204" pitchFamily="34" charset="0"/>
                <a:cs typeface="Tahoma" panose="020B0604030504040204" pitchFamily="34" charset="0"/>
              </a:rPr>
              <a:t>Games </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Can travel whilst bouncing a ball, showing control. In pairs, make up and play a simple rallying game.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6461348" y="6411165"/>
            <a:ext cx="7001875" cy="338554"/>
          </a:xfrm>
          <a:prstGeom prst="rect">
            <a:avLst/>
          </a:prstGeom>
          <a:noFill/>
        </p:spPr>
        <p:txBody>
          <a:bodyPr wrap="square" rtlCol="0">
            <a:spAutoFit/>
          </a:bodyPr>
          <a:lstStyle/>
          <a:p>
            <a:r>
              <a:rPr lang="en-GB" sz="900" b="1" dirty="0">
                <a:latin typeface="Tahoma" panose="020B0604030504040204" pitchFamily="34" charset="0"/>
                <a:ea typeface="Tahoma" panose="020B0604030504040204" pitchFamily="34" charset="0"/>
                <a:cs typeface="Tahoma" panose="020B0604030504040204" pitchFamily="34" charset="0"/>
              </a:rPr>
              <a:t>Bledlow Ridge Curriculum </a:t>
            </a:r>
            <a:r>
              <a:rPr lang="en-GB" sz="1600" b="1" dirty="0">
                <a:latin typeface="Tahoma" panose="020B0604030504040204" pitchFamily="34" charset="0"/>
                <a:ea typeface="Tahoma" panose="020B0604030504040204" pitchFamily="34" charset="0"/>
                <a:cs typeface="Tahoma" panose="020B0604030504040204" pitchFamily="34" charset="0"/>
              </a:rPr>
              <a:t>Road Map-Physical Education (PE)</a:t>
            </a:r>
          </a:p>
        </p:txBody>
      </p:sp>
      <p:sp>
        <p:nvSpPr>
          <p:cNvPr id="6" name="Oval 5"/>
          <p:cNvSpPr/>
          <p:nvPr/>
        </p:nvSpPr>
        <p:spPr>
          <a:xfrm>
            <a:off x="20824" y="961858"/>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52" name="Oval 51"/>
          <p:cNvSpPr/>
          <p:nvPr/>
        </p:nvSpPr>
        <p:spPr>
          <a:xfrm>
            <a:off x="149933" y="1070366"/>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135471" y="1113142"/>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One</a:t>
            </a:r>
          </a:p>
        </p:txBody>
      </p:sp>
      <p:sp>
        <p:nvSpPr>
          <p:cNvPr id="64" name="Oval 63"/>
          <p:cNvSpPr/>
          <p:nvPr/>
        </p:nvSpPr>
        <p:spPr>
          <a:xfrm>
            <a:off x="5480787" y="962664"/>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68" name="Oval 67"/>
          <p:cNvSpPr/>
          <p:nvPr/>
        </p:nvSpPr>
        <p:spPr>
          <a:xfrm>
            <a:off x="5609896" y="1071172"/>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2" name="TextBox 71"/>
          <p:cNvSpPr txBox="1"/>
          <p:nvPr/>
        </p:nvSpPr>
        <p:spPr>
          <a:xfrm>
            <a:off x="5595434" y="1113948"/>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Two</a:t>
            </a:r>
          </a:p>
        </p:txBody>
      </p:sp>
      <p:grpSp>
        <p:nvGrpSpPr>
          <p:cNvPr id="4" name="Group 3"/>
          <p:cNvGrpSpPr/>
          <p:nvPr/>
        </p:nvGrpSpPr>
        <p:grpSpPr>
          <a:xfrm>
            <a:off x="9354202" y="2224535"/>
            <a:ext cx="965765" cy="952154"/>
            <a:chOff x="9428255" y="2067633"/>
            <a:chExt cx="965765" cy="952154"/>
          </a:xfrm>
        </p:grpSpPr>
        <p:sp>
          <p:nvSpPr>
            <p:cNvPr id="77" name="Oval 76"/>
            <p:cNvSpPr/>
            <p:nvPr/>
          </p:nvSpPr>
          <p:spPr>
            <a:xfrm>
              <a:off x="9428255" y="2067633"/>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8" name="Oval 77"/>
            <p:cNvSpPr/>
            <p:nvPr/>
          </p:nvSpPr>
          <p:spPr>
            <a:xfrm>
              <a:off x="9557364" y="2176141"/>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79" name="TextBox 78"/>
            <p:cNvSpPr txBox="1"/>
            <p:nvPr/>
          </p:nvSpPr>
          <p:spPr>
            <a:xfrm>
              <a:off x="9557364" y="2231288"/>
              <a:ext cx="751396" cy="615553"/>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a:t>
              </a:r>
              <a:r>
                <a:rPr lang="en-GB" sz="1600" dirty="0">
                  <a:latin typeface="Tahoma" panose="020B0604030504040204" pitchFamily="34" charset="0"/>
                  <a:ea typeface="Tahoma" panose="020B0604030504040204" pitchFamily="34" charset="0"/>
                  <a:cs typeface="Tahoma" panose="020B0604030504040204" pitchFamily="34" charset="0"/>
                </a:rPr>
                <a:t>Three</a:t>
              </a:r>
            </a:p>
          </p:txBody>
        </p:sp>
      </p:grpSp>
      <p:sp>
        <p:nvSpPr>
          <p:cNvPr id="80" name="Oval 79"/>
          <p:cNvSpPr/>
          <p:nvPr/>
        </p:nvSpPr>
        <p:spPr>
          <a:xfrm>
            <a:off x="5223700" y="3124168"/>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1" name="Oval 80"/>
          <p:cNvSpPr/>
          <p:nvPr/>
        </p:nvSpPr>
        <p:spPr>
          <a:xfrm>
            <a:off x="5334451" y="3248444"/>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2" name="TextBox 81"/>
          <p:cNvSpPr txBox="1"/>
          <p:nvPr/>
        </p:nvSpPr>
        <p:spPr>
          <a:xfrm>
            <a:off x="5313439" y="3276215"/>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Four</a:t>
            </a:r>
          </a:p>
        </p:txBody>
      </p:sp>
      <p:sp>
        <p:nvSpPr>
          <p:cNvPr id="83" name="Oval 82"/>
          <p:cNvSpPr/>
          <p:nvPr/>
        </p:nvSpPr>
        <p:spPr>
          <a:xfrm>
            <a:off x="6307873" y="5304045"/>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4" name="Oval 83"/>
          <p:cNvSpPr/>
          <p:nvPr/>
        </p:nvSpPr>
        <p:spPr>
          <a:xfrm>
            <a:off x="6436982" y="5412553"/>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5" name="TextBox 84"/>
          <p:cNvSpPr txBox="1"/>
          <p:nvPr/>
        </p:nvSpPr>
        <p:spPr>
          <a:xfrm>
            <a:off x="6422520" y="5455329"/>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Six</a:t>
            </a:r>
          </a:p>
        </p:txBody>
      </p:sp>
      <p:grpSp>
        <p:nvGrpSpPr>
          <p:cNvPr id="3" name="Group 2"/>
          <p:cNvGrpSpPr/>
          <p:nvPr/>
        </p:nvGrpSpPr>
        <p:grpSpPr>
          <a:xfrm>
            <a:off x="2181831" y="4542877"/>
            <a:ext cx="965765" cy="952154"/>
            <a:chOff x="2266024" y="4469297"/>
            <a:chExt cx="965765" cy="952154"/>
          </a:xfrm>
        </p:grpSpPr>
        <p:sp>
          <p:nvSpPr>
            <p:cNvPr id="86" name="Oval 85"/>
            <p:cNvSpPr/>
            <p:nvPr/>
          </p:nvSpPr>
          <p:spPr>
            <a:xfrm>
              <a:off x="2266024" y="4469297"/>
              <a:ext cx="965765" cy="952154"/>
            </a:xfrm>
            <a:prstGeom prst="ellipse">
              <a:avLst/>
            </a:prstGeom>
            <a:ln>
              <a:solidFill>
                <a:schemeClr val="tx1"/>
              </a:solidFill>
            </a:ln>
          </p:spPr>
          <p:style>
            <a:lnRef idx="3">
              <a:schemeClr val="lt1"/>
            </a:lnRef>
            <a:fillRef idx="1">
              <a:schemeClr val="accent3"/>
            </a:fillRef>
            <a:effectRef idx="1">
              <a:schemeClr val="accent3"/>
            </a:effectRef>
            <a:fontRef idx="minor">
              <a:schemeClr val="lt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7" name="Oval 86"/>
            <p:cNvSpPr/>
            <p:nvPr/>
          </p:nvSpPr>
          <p:spPr>
            <a:xfrm>
              <a:off x="2395133" y="4577805"/>
              <a:ext cx="730384" cy="713725"/>
            </a:xfrm>
            <a:prstGeom prst="ellipse">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88" name="TextBox 87"/>
            <p:cNvSpPr txBox="1"/>
            <p:nvPr/>
          </p:nvSpPr>
          <p:spPr>
            <a:xfrm>
              <a:off x="2380671" y="4620581"/>
              <a:ext cx="751396" cy="646331"/>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Year Five</a:t>
              </a:r>
            </a:p>
          </p:txBody>
        </p:sp>
      </p:grpSp>
      <p:sp>
        <p:nvSpPr>
          <p:cNvPr id="89" name="Speech Bubble: Rectangle with Corners Rounded 53">
            <a:extLst>
              <a:ext uri="{FF2B5EF4-FFF2-40B4-BE49-F238E27FC236}">
                <a16:creationId xmlns:a16="http://schemas.microsoft.com/office/drawing/2014/main" id="{01A8C8DB-99FC-4022-9E65-9943E9732110}"/>
              </a:ext>
            </a:extLst>
          </p:cNvPr>
          <p:cNvSpPr/>
          <p:nvPr/>
        </p:nvSpPr>
        <p:spPr>
          <a:xfrm>
            <a:off x="345517" y="2524410"/>
            <a:ext cx="2001460" cy="1107161"/>
          </a:xfrm>
          <a:prstGeom prst="wedgeRoundRectCallout">
            <a:avLst>
              <a:gd name="adj1" fmla="val 78181"/>
              <a:gd name="adj2" fmla="val 65696"/>
              <a:gd name="adj3" fmla="val 16667"/>
            </a:avLst>
          </a:prstGeom>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sz="900" b="1" dirty="0">
                <a:solidFill>
                  <a:schemeClr val="tx1"/>
                </a:solidFill>
              </a:rPr>
              <a:t>Gymnastics</a:t>
            </a:r>
          </a:p>
          <a:p>
            <a:r>
              <a:rPr lang="en-GB" sz="800" dirty="0">
                <a:solidFill>
                  <a:schemeClr val="tx1"/>
                </a:solidFill>
                <a:latin typeface="Tahoma" panose="020B0604030504040204" pitchFamily="34" charset="0"/>
                <a:ea typeface="Tahoma" panose="020B0604030504040204" pitchFamily="34" charset="0"/>
                <a:cs typeface="Tahoma" panose="020B0604030504040204" pitchFamily="34" charset="0"/>
              </a:rPr>
              <a:t>Perform a range of rolls showing varying entrances and exists with increasing control. Plan and perform with precision, control and fluency a movement sequence showing a wide range of actions including variations in levels, speed and directions. </a:t>
            </a:r>
            <a:endParaRPr lang="en-GB" sz="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9629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0842286-02DB-4407-BC0C-92FF10473748}"/>
              </a:ext>
            </a:extLst>
          </p:cNvPr>
          <p:cNvGrpSpPr/>
          <p:nvPr/>
        </p:nvGrpSpPr>
        <p:grpSpPr>
          <a:xfrm>
            <a:off x="496435" y="805343"/>
            <a:ext cx="4457700" cy="6063756"/>
            <a:chOff x="746446" y="706160"/>
            <a:chExt cx="4457700" cy="6063756"/>
          </a:xfrm>
        </p:grpSpPr>
        <p:pic>
          <p:nvPicPr>
            <p:cNvPr id="2" name="Picture 1">
              <a:extLst>
                <a:ext uri="{FF2B5EF4-FFF2-40B4-BE49-F238E27FC236}">
                  <a16:creationId xmlns:a16="http://schemas.microsoft.com/office/drawing/2014/main" id="{F230B87C-1424-4267-B6AD-BF4B980F0F38}"/>
                </a:ext>
              </a:extLst>
            </p:cNvPr>
            <p:cNvPicPr>
              <a:picLocks noChangeAspect="1"/>
            </p:cNvPicPr>
            <p:nvPr/>
          </p:nvPicPr>
          <p:blipFill>
            <a:blip r:embed="rId2"/>
            <a:stretch>
              <a:fillRect/>
            </a:stretch>
          </p:blipFill>
          <p:spPr>
            <a:xfrm>
              <a:off x="746446" y="706160"/>
              <a:ext cx="4457700" cy="5848350"/>
            </a:xfrm>
            <a:prstGeom prst="rect">
              <a:avLst/>
            </a:prstGeom>
          </p:spPr>
        </p:pic>
        <p:sp>
          <p:nvSpPr>
            <p:cNvPr id="3" name="Rectangle 2">
              <a:extLst>
                <a:ext uri="{FF2B5EF4-FFF2-40B4-BE49-F238E27FC236}">
                  <a16:creationId xmlns:a16="http://schemas.microsoft.com/office/drawing/2014/main" id="{CA560A3F-1F66-4E3E-AC76-2B478AF2797B}"/>
                </a:ext>
              </a:extLst>
            </p:cNvPr>
            <p:cNvSpPr/>
            <p:nvPr/>
          </p:nvSpPr>
          <p:spPr>
            <a:xfrm>
              <a:off x="773272" y="4756558"/>
              <a:ext cx="2164360" cy="2013358"/>
            </a:xfrm>
            <a:prstGeom prst="rect">
              <a:avLst/>
            </a:prstGeom>
            <a:solidFill>
              <a:srgbClr val="C7D7E9"/>
            </a:solidFill>
            <a:ln>
              <a:solidFill>
                <a:srgbClr val="C7D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5" name="Picture 4">
            <a:extLst>
              <a:ext uri="{FF2B5EF4-FFF2-40B4-BE49-F238E27FC236}">
                <a16:creationId xmlns:a16="http://schemas.microsoft.com/office/drawing/2014/main" id="{9BD2238D-64F3-45FD-9FC5-9357D9F71956}"/>
              </a:ext>
            </a:extLst>
          </p:cNvPr>
          <p:cNvPicPr>
            <a:picLocks noChangeAspect="1"/>
          </p:cNvPicPr>
          <p:nvPr/>
        </p:nvPicPr>
        <p:blipFill rotWithShape="1">
          <a:blip r:embed="rId3"/>
          <a:srcRect t="943"/>
          <a:stretch/>
        </p:blipFill>
        <p:spPr>
          <a:xfrm>
            <a:off x="6770221" y="805343"/>
            <a:ext cx="4238625" cy="5774334"/>
          </a:xfrm>
          <a:prstGeom prst="rect">
            <a:avLst/>
          </a:prstGeom>
        </p:spPr>
      </p:pic>
      <p:pic>
        <p:nvPicPr>
          <p:cNvPr id="6" name="Picture 5">
            <a:extLst>
              <a:ext uri="{FF2B5EF4-FFF2-40B4-BE49-F238E27FC236}">
                <a16:creationId xmlns:a16="http://schemas.microsoft.com/office/drawing/2014/main" id="{34F6D2B4-F8D8-4802-8D72-6EC146BC79DC}"/>
              </a:ext>
            </a:extLst>
          </p:cNvPr>
          <p:cNvPicPr>
            <a:picLocks noChangeAspect="1"/>
          </p:cNvPicPr>
          <p:nvPr/>
        </p:nvPicPr>
        <p:blipFill>
          <a:blip r:embed="rId4"/>
          <a:stretch>
            <a:fillRect/>
          </a:stretch>
        </p:blipFill>
        <p:spPr>
          <a:xfrm>
            <a:off x="496435" y="169527"/>
            <a:ext cx="5734050" cy="542925"/>
          </a:xfrm>
          <a:prstGeom prst="rect">
            <a:avLst/>
          </a:prstGeom>
        </p:spPr>
      </p:pic>
      <p:pic>
        <p:nvPicPr>
          <p:cNvPr id="7" name="Picture 6">
            <a:extLst>
              <a:ext uri="{FF2B5EF4-FFF2-40B4-BE49-F238E27FC236}">
                <a16:creationId xmlns:a16="http://schemas.microsoft.com/office/drawing/2014/main" id="{B6936170-F526-4D03-8466-0A266DA2D8AE}"/>
              </a:ext>
            </a:extLst>
          </p:cNvPr>
          <p:cNvPicPr>
            <a:picLocks noChangeAspect="1"/>
          </p:cNvPicPr>
          <p:nvPr/>
        </p:nvPicPr>
        <p:blipFill>
          <a:blip r:embed="rId5"/>
          <a:stretch>
            <a:fillRect/>
          </a:stretch>
        </p:blipFill>
        <p:spPr>
          <a:xfrm>
            <a:off x="6305724" y="209105"/>
            <a:ext cx="1225402" cy="506012"/>
          </a:xfrm>
          <a:prstGeom prst="rect">
            <a:avLst/>
          </a:prstGeom>
        </p:spPr>
      </p:pic>
    </p:spTree>
    <p:extLst>
      <p:ext uri="{BB962C8B-B14F-4D97-AF65-F5344CB8AC3E}">
        <p14:creationId xmlns:p14="http://schemas.microsoft.com/office/powerpoint/2010/main" val="3884070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D563D9F-4489-4855-8486-FA73BE7FDF6D}"/>
              </a:ext>
            </a:extLst>
          </p:cNvPr>
          <p:cNvPicPr>
            <a:picLocks noChangeAspect="1"/>
          </p:cNvPicPr>
          <p:nvPr/>
        </p:nvPicPr>
        <p:blipFill>
          <a:blip r:embed="rId2"/>
          <a:stretch>
            <a:fillRect/>
          </a:stretch>
        </p:blipFill>
        <p:spPr>
          <a:xfrm>
            <a:off x="346571" y="445403"/>
            <a:ext cx="5676900" cy="514350"/>
          </a:xfrm>
          <a:prstGeom prst="rect">
            <a:avLst/>
          </a:prstGeom>
        </p:spPr>
      </p:pic>
      <p:pic>
        <p:nvPicPr>
          <p:cNvPr id="7" name="Picture 6">
            <a:extLst>
              <a:ext uri="{FF2B5EF4-FFF2-40B4-BE49-F238E27FC236}">
                <a16:creationId xmlns:a16="http://schemas.microsoft.com/office/drawing/2014/main" id="{2AA3A8DA-94D0-40FC-B1B6-C54DAB092C4F}"/>
              </a:ext>
            </a:extLst>
          </p:cNvPr>
          <p:cNvPicPr>
            <a:picLocks noChangeAspect="1"/>
          </p:cNvPicPr>
          <p:nvPr/>
        </p:nvPicPr>
        <p:blipFill>
          <a:blip r:embed="rId3"/>
          <a:stretch>
            <a:fillRect/>
          </a:stretch>
        </p:blipFill>
        <p:spPr>
          <a:xfrm>
            <a:off x="7692529" y="959753"/>
            <a:ext cx="4152900" cy="5619750"/>
          </a:xfrm>
          <a:prstGeom prst="rect">
            <a:avLst/>
          </a:prstGeom>
        </p:spPr>
      </p:pic>
      <p:pic>
        <p:nvPicPr>
          <p:cNvPr id="8" name="Picture 7">
            <a:extLst>
              <a:ext uri="{FF2B5EF4-FFF2-40B4-BE49-F238E27FC236}">
                <a16:creationId xmlns:a16="http://schemas.microsoft.com/office/drawing/2014/main" id="{A011FA2B-2B74-400A-B476-D41B9701E7B4}"/>
              </a:ext>
            </a:extLst>
          </p:cNvPr>
          <p:cNvPicPr>
            <a:picLocks noChangeAspect="1"/>
          </p:cNvPicPr>
          <p:nvPr/>
        </p:nvPicPr>
        <p:blipFill>
          <a:blip r:embed="rId4"/>
          <a:stretch>
            <a:fillRect/>
          </a:stretch>
        </p:blipFill>
        <p:spPr>
          <a:xfrm>
            <a:off x="346571" y="2779028"/>
            <a:ext cx="4448175" cy="3800475"/>
          </a:xfrm>
          <a:prstGeom prst="rect">
            <a:avLst/>
          </a:prstGeom>
        </p:spPr>
      </p:pic>
      <p:pic>
        <p:nvPicPr>
          <p:cNvPr id="9" name="Picture 8">
            <a:extLst>
              <a:ext uri="{FF2B5EF4-FFF2-40B4-BE49-F238E27FC236}">
                <a16:creationId xmlns:a16="http://schemas.microsoft.com/office/drawing/2014/main" id="{51E99403-D342-482D-AC85-163695444164}"/>
              </a:ext>
            </a:extLst>
          </p:cNvPr>
          <p:cNvPicPr>
            <a:picLocks noChangeAspect="1"/>
          </p:cNvPicPr>
          <p:nvPr/>
        </p:nvPicPr>
        <p:blipFill>
          <a:blip r:embed="rId5"/>
          <a:stretch>
            <a:fillRect/>
          </a:stretch>
        </p:blipFill>
        <p:spPr>
          <a:xfrm>
            <a:off x="5181600" y="4855478"/>
            <a:ext cx="2124075" cy="1724025"/>
          </a:xfrm>
          <a:prstGeom prst="rect">
            <a:avLst/>
          </a:prstGeom>
        </p:spPr>
      </p:pic>
      <p:sp>
        <p:nvSpPr>
          <p:cNvPr id="10" name="Rectangle 9">
            <a:extLst>
              <a:ext uri="{FF2B5EF4-FFF2-40B4-BE49-F238E27FC236}">
                <a16:creationId xmlns:a16="http://schemas.microsoft.com/office/drawing/2014/main" id="{92809302-7D99-4AC5-A166-DE6708453140}"/>
              </a:ext>
            </a:extLst>
          </p:cNvPr>
          <p:cNvSpPr/>
          <p:nvPr/>
        </p:nvSpPr>
        <p:spPr>
          <a:xfrm>
            <a:off x="6168531" y="445403"/>
            <a:ext cx="1209675" cy="44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KS2</a:t>
            </a:r>
          </a:p>
        </p:txBody>
      </p:sp>
    </p:spTree>
    <p:extLst>
      <p:ext uri="{BB962C8B-B14F-4D97-AF65-F5344CB8AC3E}">
        <p14:creationId xmlns:p14="http://schemas.microsoft.com/office/powerpoint/2010/main" val="2388405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E74AF9-30FA-4883-B66B-7A99E8F21767}"/>
              </a:ext>
            </a:extLst>
          </p:cNvPr>
          <p:cNvPicPr>
            <a:picLocks noChangeAspect="1"/>
          </p:cNvPicPr>
          <p:nvPr/>
        </p:nvPicPr>
        <p:blipFill>
          <a:blip r:embed="rId2"/>
          <a:stretch>
            <a:fillRect/>
          </a:stretch>
        </p:blipFill>
        <p:spPr>
          <a:xfrm>
            <a:off x="152487" y="147244"/>
            <a:ext cx="5695950" cy="590550"/>
          </a:xfrm>
          <a:prstGeom prst="rect">
            <a:avLst/>
          </a:prstGeom>
        </p:spPr>
      </p:pic>
      <p:pic>
        <p:nvPicPr>
          <p:cNvPr id="3" name="Picture 2">
            <a:extLst>
              <a:ext uri="{FF2B5EF4-FFF2-40B4-BE49-F238E27FC236}">
                <a16:creationId xmlns:a16="http://schemas.microsoft.com/office/drawing/2014/main" id="{5225DC9A-47A0-43B8-8278-ACE38CB026C8}"/>
              </a:ext>
            </a:extLst>
          </p:cNvPr>
          <p:cNvPicPr>
            <a:picLocks noChangeAspect="1"/>
          </p:cNvPicPr>
          <p:nvPr/>
        </p:nvPicPr>
        <p:blipFill>
          <a:blip r:embed="rId3"/>
          <a:stretch>
            <a:fillRect/>
          </a:stretch>
        </p:blipFill>
        <p:spPr>
          <a:xfrm>
            <a:off x="152487" y="2390729"/>
            <a:ext cx="4476750" cy="2428875"/>
          </a:xfrm>
          <a:prstGeom prst="rect">
            <a:avLst/>
          </a:prstGeom>
        </p:spPr>
      </p:pic>
      <p:pic>
        <p:nvPicPr>
          <p:cNvPr id="4" name="Picture 3">
            <a:extLst>
              <a:ext uri="{FF2B5EF4-FFF2-40B4-BE49-F238E27FC236}">
                <a16:creationId xmlns:a16="http://schemas.microsoft.com/office/drawing/2014/main" id="{5168C872-C48D-4F03-BD6A-AB062F99226E}"/>
              </a:ext>
            </a:extLst>
          </p:cNvPr>
          <p:cNvPicPr>
            <a:picLocks noChangeAspect="1"/>
          </p:cNvPicPr>
          <p:nvPr/>
        </p:nvPicPr>
        <p:blipFill>
          <a:blip r:embed="rId4"/>
          <a:stretch>
            <a:fillRect/>
          </a:stretch>
        </p:blipFill>
        <p:spPr>
          <a:xfrm>
            <a:off x="176299" y="4843856"/>
            <a:ext cx="4429125" cy="1866900"/>
          </a:xfrm>
          <a:prstGeom prst="rect">
            <a:avLst/>
          </a:prstGeom>
        </p:spPr>
      </p:pic>
      <p:pic>
        <p:nvPicPr>
          <p:cNvPr id="5" name="Picture 4">
            <a:extLst>
              <a:ext uri="{FF2B5EF4-FFF2-40B4-BE49-F238E27FC236}">
                <a16:creationId xmlns:a16="http://schemas.microsoft.com/office/drawing/2014/main" id="{BAF408E2-F3CE-4019-A4E5-7413D0824455}"/>
              </a:ext>
            </a:extLst>
          </p:cNvPr>
          <p:cNvPicPr>
            <a:picLocks noChangeAspect="1"/>
          </p:cNvPicPr>
          <p:nvPr/>
        </p:nvPicPr>
        <p:blipFill>
          <a:blip r:embed="rId5"/>
          <a:stretch>
            <a:fillRect/>
          </a:stretch>
        </p:blipFill>
        <p:spPr>
          <a:xfrm>
            <a:off x="5147782" y="4986731"/>
            <a:ext cx="2114550" cy="1581150"/>
          </a:xfrm>
          <a:prstGeom prst="rect">
            <a:avLst/>
          </a:prstGeom>
        </p:spPr>
      </p:pic>
      <p:pic>
        <p:nvPicPr>
          <p:cNvPr id="6" name="Picture 5">
            <a:extLst>
              <a:ext uri="{FF2B5EF4-FFF2-40B4-BE49-F238E27FC236}">
                <a16:creationId xmlns:a16="http://schemas.microsoft.com/office/drawing/2014/main" id="{0D5AED63-BEDA-4CCF-AC78-221C8B61379A}"/>
              </a:ext>
            </a:extLst>
          </p:cNvPr>
          <p:cNvPicPr>
            <a:picLocks noChangeAspect="1"/>
          </p:cNvPicPr>
          <p:nvPr/>
        </p:nvPicPr>
        <p:blipFill>
          <a:blip r:embed="rId6"/>
          <a:stretch>
            <a:fillRect/>
          </a:stretch>
        </p:blipFill>
        <p:spPr>
          <a:xfrm>
            <a:off x="7648138" y="600075"/>
            <a:ext cx="4076700" cy="5657850"/>
          </a:xfrm>
          <a:prstGeom prst="rect">
            <a:avLst/>
          </a:prstGeom>
          <a:ln>
            <a:solidFill>
              <a:schemeClr val="tx1"/>
            </a:solidFill>
          </a:ln>
        </p:spPr>
      </p:pic>
      <p:sp>
        <p:nvSpPr>
          <p:cNvPr id="7" name="Rectangle 6">
            <a:extLst>
              <a:ext uri="{FF2B5EF4-FFF2-40B4-BE49-F238E27FC236}">
                <a16:creationId xmlns:a16="http://schemas.microsoft.com/office/drawing/2014/main" id="{8A3DBC52-6F2F-40B5-BA08-8116326EB198}"/>
              </a:ext>
            </a:extLst>
          </p:cNvPr>
          <p:cNvSpPr/>
          <p:nvPr/>
        </p:nvSpPr>
        <p:spPr>
          <a:xfrm>
            <a:off x="6052657" y="218506"/>
            <a:ext cx="1209675" cy="44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KS2</a:t>
            </a:r>
          </a:p>
        </p:txBody>
      </p:sp>
    </p:spTree>
    <p:extLst>
      <p:ext uri="{BB962C8B-B14F-4D97-AF65-F5344CB8AC3E}">
        <p14:creationId xmlns:p14="http://schemas.microsoft.com/office/powerpoint/2010/main" val="4113477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7D7E9"/>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050637-1696-4FED-92C0-CC54E4D19FBB}"/>
              </a:ext>
            </a:extLst>
          </p:cNvPr>
          <p:cNvPicPr>
            <a:picLocks noChangeAspect="1"/>
          </p:cNvPicPr>
          <p:nvPr/>
        </p:nvPicPr>
        <p:blipFill>
          <a:blip r:embed="rId2"/>
          <a:stretch>
            <a:fillRect/>
          </a:stretch>
        </p:blipFill>
        <p:spPr>
          <a:xfrm>
            <a:off x="192160" y="145889"/>
            <a:ext cx="5734050" cy="542925"/>
          </a:xfrm>
          <a:prstGeom prst="rect">
            <a:avLst/>
          </a:prstGeom>
        </p:spPr>
      </p:pic>
      <p:pic>
        <p:nvPicPr>
          <p:cNvPr id="3" name="Picture 2">
            <a:extLst>
              <a:ext uri="{FF2B5EF4-FFF2-40B4-BE49-F238E27FC236}">
                <a16:creationId xmlns:a16="http://schemas.microsoft.com/office/drawing/2014/main" id="{29E99C39-0875-438C-89BB-CC41D6A46B56}"/>
              </a:ext>
            </a:extLst>
          </p:cNvPr>
          <p:cNvPicPr>
            <a:picLocks noChangeAspect="1"/>
          </p:cNvPicPr>
          <p:nvPr/>
        </p:nvPicPr>
        <p:blipFill>
          <a:blip r:embed="rId3"/>
          <a:stretch>
            <a:fillRect/>
          </a:stretch>
        </p:blipFill>
        <p:spPr>
          <a:xfrm>
            <a:off x="192160" y="2039529"/>
            <a:ext cx="4476750" cy="4238625"/>
          </a:xfrm>
          <a:prstGeom prst="rect">
            <a:avLst/>
          </a:prstGeom>
        </p:spPr>
      </p:pic>
      <p:pic>
        <p:nvPicPr>
          <p:cNvPr id="4" name="Picture 3">
            <a:extLst>
              <a:ext uri="{FF2B5EF4-FFF2-40B4-BE49-F238E27FC236}">
                <a16:creationId xmlns:a16="http://schemas.microsoft.com/office/drawing/2014/main" id="{C311C84D-3AC4-486F-8D94-5C9657BDA298}"/>
              </a:ext>
            </a:extLst>
          </p:cNvPr>
          <p:cNvPicPr>
            <a:picLocks noChangeAspect="1"/>
          </p:cNvPicPr>
          <p:nvPr/>
        </p:nvPicPr>
        <p:blipFill rotWithShape="1">
          <a:blip r:embed="rId4"/>
          <a:srcRect t="1639"/>
          <a:stretch/>
        </p:blipFill>
        <p:spPr>
          <a:xfrm>
            <a:off x="7523092" y="788565"/>
            <a:ext cx="4162425" cy="5986724"/>
          </a:xfrm>
          <a:prstGeom prst="rect">
            <a:avLst/>
          </a:prstGeom>
        </p:spPr>
      </p:pic>
      <p:pic>
        <p:nvPicPr>
          <p:cNvPr id="5" name="Picture 4">
            <a:extLst>
              <a:ext uri="{FF2B5EF4-FFF2-40B4-BE49-F238E27FC236}">
                <a16:creationId xmlns:a16="http://schemas.microsoft.com/office/drawing/2014/main" id="{689884D8-242B-498B-AD53-CA4783533D6B}"/>
              </a:ext>
            </a:extLst>
          </p:cNvPr>
          <p:cNvPicPr>
            <a:picLocks noChangeAspect="1"/>
          </p:cNvPicPr>
          <p:nvPr/>
        </p:nvPicPr>
        <p:blipFill>
          <a:blip r:embed="rId5"/>
          <a:stretch>
            <a:fillRect/>
          </a:stretch>
        </p:blipFill>
        <p:spPr>
          <a:xfrm>
            <a:off x="5001454" y="4902361"/>
            <a:ext cx="2200275" cy="1809750"/>
          </a:xfrm>
          <a:prstGeom prst="rect">
            <a:avLst/>
          </a:prstGeom>
        </p:spPr>
      </p:pic>
      <p:sp>
        <p:nvSpPr>
          <p:cNvPr id="6" name="Rectangle 5">
            <a:extLst>
              <a:ext uri="{FF2B5EF4-FFF2-40B4-BE49-F238E27FC236}">
                <a16:creationId xmlns:a16="http://schemas.microsoft.com/office/drawing/2014/main" id="{F9AE73C1-7385-453C-89FC-929CEB1507D1}"/>
              </a:ext>
            </a:extLst>
          </p:cNvPr>
          <p:cNvSpPr/>
          <p:nvPr/>
        </p:nvSpPr>
        <p:spPr>
          <a:xfrm>
            <a:off x="6052657" y="218506"/>
            <a:ext cx="1209675" cy="44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KS2</a:t>
            </a:r>
          </a:p>
        </p:txBody>
      </p:sp>
    </p:spTree>
    <p:extLst>
      <p:ext uri="{BB962C8B-B14F-4D97-AF65-F5344CB8AC3E}">
        <p14:creationId xmlns:p14="http://schemas.microsoft.com/office/powerpoint/2010/main" val="35036930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95A6DD-A99F-4FF5-8FC5-912A1A332A80}"/>
              </a:ext>
            </a:extLst>
          </p:cNvPr>
          <p:cNvPicPr>
            <a:picLocks noChangeAspect="1"/>
          </p:cNvPicPr>
          <p:nvPr/>
        </p:nvPicPr>
        <p:blipFill>
          <a:blip r:embed="rId2"/>
          <a:stretch>
            <a:fillRect/>
          </a:stretch>
        </p:blipFill>
        <p:spPr>
          <a:xfrm>
            <a:off x="377330" y="2548112"/>
            <a:ext cx="4457700" cy="4010025"/>
          </a:xfrm>
          <a:prstGeom prst="rect">
            <a:avLst/>
          </a:prstGeom>
        </p:spPr>
      </p:pic>
      <p:pic>
        <p:nvPicPr>
          <p:cNvPr id="3" name="Picture 2">
            <a:extLst>
              <a:ext uri="{FF2B5EF4-FFF2-40B4-BE49-F238E27FC236}">
                <a16:creationId xmlns:a16="http://schemas.microsoft.com/office/drawing/2014/main" id="{44B278E5-3C6C-43AF-9051-F3150AA1766C}"/>
              </a:ext>
            </a:extLst>
          </p:cNvPr>
          <p:cNvPicPr>
            <a:picLocks noChangeAspect="1"/>
          </p:cNvPicPr>
          <p:nvPr/>
        </p:nvPicPr>
        <p:blipFill>
          <a:blip r:embed="rId3"/>
          <a:stretch>
            <a:fillRect/>
          </a:stretch>
        </p:blipFill>
        <p:spPr>
          <a:xfrm>
            <a:off x="5355235" y="4776962"/>
            <a:ext cx="2152650" cy="1781175"/>
          </a:xfrm>
          <a:prstGeom prst="rect">
            <a:avLst/>
          </a:prstGeom>
        </p:spPr>
      </p:pic>
      <p:pic>
        <p:nvPicPr>
          <p:cNvPr id="4" name="Picture 3">
            <a:extLst>
              <a:ext uri="{FF2B5EF4-FFF2-40B4-BE49-F238E27FC236}">
                <a16:creationId xmlns:a16="http://schemas.microsoft.com/office/drawing/2014/main" id="{D5ABC529-B800-49E1-9A71-EB3630DB3003}"/>
              </a:ext>
            </a:extLst>
          </p:cNvPr>
          <p:cNvPicPr>
            <a:picLocks noChangeAspect="1"/>
          </p:cNvPicPr>
          <p:nvPr/>
        </p:nvPicPr>
        <p:blipFill>
          <a:blip r:embed="rId4"/>
          <a:stretch>
            <a:fillRect/>
          </a:stretch>
        </p:blipFill>
        <p:spPr>
          <a:xfrm>
            <a:off x="7720449" y="1328912"/>
            <a:ext cx="4200525" cy="5229225"/>
          </a:xfrm>
          <a:prstGeom prst="rect">
            <a:avLst/>
          </a:prstGeom>
        </p:spPr>
      </p:pic>
      <p:pic>
        <p:nvPicPr>
          <p:cNvPr id="5" name="Picture 4">
            <a:extLst>
              <a:ext uri="{FF2B5EF4-FFF2-40B4-BE49-F238E27FC236}">
                <a16:creationId xmlns:a16="http://schemas.microsoft.com/office/drawing/2014/main" id="{D56B5C6B-E6BC-49A3-A98B-4B34B35D03A0}"/>
              </a:ext>
            </a:extLst>
          </p:cNvPr>
          <p:cNvPicPr>
            <a:picLocks noChangeAspect="1"/>
          </p:cNvPicPr>
          <p:nvPr/>
        </p:nvPicPr>
        <p:blipFill>
          <a:blip r:embed="rId5"/>
          <a:stretch>
            <a:fillRect/>
          </a:stretch>
        </p:blipFill>
        <p:spPr>
          <a:xfrm>
            <a:off x="219599" y="306155"/>
            <a:ext cx="5695950" cy="561975"/>
          </a:xfrm>
          <a:prstGeom prst="rect">
            <a:avLst/>
          </a:prstGeom>
        </p:spPr>
      </p:pic>
      <p:sp>
        <p:nvSpPr>
          <p:cNvPr id="6" name="Rectangle 5">
            <a:extLst>
              <a:ext uri="{FF2B5EF4-FFF2-40B4-BE49-F238E27FC236}">
                <a16:creationId xmlns:a16="http://schemas.microsoft.com/office/drawing/2014/main" id="{135BC06D-C938-4CE8-A12B-2BA29C64F633}"/>
              </a:ext>
            </a:extLst>
          </p:cNvPr>
          <p:cNvSpPr/>
          <p:nvPr/>
        </p:nvSpPr>
        <p:spPr>
          <a:xfrm>
            <a:off x="6042870" y="363129"/>
            <a:ext cx="1209675" cy="448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KS2</a:t>
            </a:r>
          </a:p>
        </p:txBody>
      </p:sp>
    </p:spTree>
    <p:extLst>
      <p:ext uri="{BB962C8B-B14F-4D97-AF65-F5344CB8AC3E}">
        <p14:creationId xmlns:p14="http://schemas.microsoft.com/office/powerpoint/2010/main" val="3127738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78AA38-F760-4F9D-83F7-DDF93CEDD01C}"/>
              </a:ext>
            </a:extLst>
          </p:cNvPr>
          <p:cNvPicPr>
            <a:picLocks noChangeAspect="1"/>
          </p:cNvPicPr>
          <p:nvPr/>
        </p:nvPicPr>
        <p:blipFill>
          <a:blip r:embed="rId2"/>
          <a:stretch>
            <a:fillRect/>
          </a:stretch>
        </p:blipFill>
        <p:spPr>
          <a:xfrm>
            <a:off x="304319" y="2891406"/>
            <a:ext cx="4486275" cy="3810000"/>
          </a:xfrm>
          <a:prstGeom prst="rect">
            <a:avLst/>
          </a:prstGeom>
        </p:spPr>
      </p:pic>
      <p:pic>
        <p:nvPicPr>
          <p:cNvPr id="3" name="Picture 2">
            <a:extLst>
              <a:ext uri="{FF2B5EF4-FFF2-40B4-BE49-F238E27FC236}">
                <a16:creationId xmlns:a16="http://schemas.microsoft.com/office/drawing/2014/main" id="{CDF01200-A53B-4D97-9867-B3995ED42F7E}"/>
              </a:ext>
            </a:extLst>
          </p:cNvPr>
          <p:cNvPicPr>
            <a:picLocks noChangeAspect="1"/>
          </p:cNvPicPr>
          <p:nvPr/>
        </p:nvPicPr>
        <p:blipFill>
          <a:blip r:embed="rId3"/>
          <a:stretch>
            <a:fillRect/>
          </a:stretch>
        </p:blipFill>
        <p:spPr>
          <a:xfrm>
            <a:off x="5220183" y="4929756"/>
            <a:ext cx="2181225" cy="1771650"/>
          </a:xfrm>
          <a:prstGeom prst="rect">
            <a:avLst/>
          </a:prstGeom>
        </p:spPr>
      </p:pic>
      <p:pic>
        <p:nvPicPr>
          <p:cNvPr id="4" name="Picture 3">
            <a:extLst>
              <a:ext uri="{FF2B5EF4-FFF2-40B4-BE49-F238E27FC236}">
                <a16:creationId xmlns:a16="http://schemas.microsoft.com/office/drawing/2014/main" id="{05EAF4C4-6DEA-4824-9BEE-E8B0E11D663B}"/>
              </a:ext>
            </a:extLst>
          </p:cNvPr>
          <p:cNvPicPr>
            <a:picLocks noChangeAspect="1"/>
          </p:cNvPicPr>
          <p:nvPr/>
        </p:nvPicPr>
        <p:blipFill>
          <a:blip r:embed="rId4"/>
          <a:stretch>
            <a:fillRect/>
          </a:stretch>
        </p:blipFill>
        <p:spPr>
          <a:xfrm>
            <a:off x="7610956" y="1472181"/>
            <a:ext cx="4276725" cy="5229225"/>
          </a:xfrm>
          <a:prstGeom prst="rect">
            <a:avLst/>
          </a:prstGeom>
        </p:spPr>
      </p:pic>
      <p:pic>
        <p:nvPicPr>
          <p:cNvPr id="5" name="Picture 4">
            <a:extLst>
              <a:ext uri="{FF2B5EF4-FFF2-40B4-BE49-F238E27FC236}">
                <a16:creationId xmlns:a16="http://schemas.microsoft.com/office/drawing/2014/main" id="{8FA2D2E8-4694-40A2-B343-6530F4C33232}"/>
              </a:ext>
            </a:extLst>
          </p:cNvPr>
          <p:cNvPicPr>
            <a:picLocks noChangeAspect="1"/>
          </p:cNvPicPr>
          <p:nvPr/>
        </p:nvPicPr>
        <p:blipFill>
          <a:blip r:embed="rId5"/>
          <a:stretch>
            <a:fillRect/>
          </a:stretch>
        </p:blipFill>
        <p:spPr>
          <a:xfrm>
            <a:off x="304319" y="156594"/>
            <a:ext cx="5724525" cy="561975"/>
          </a:xfrm>
          <a:prstGeom prst="rect">
            <a:avLst/>
          </a:prstGeom>
        </p:spPr>
      </p:pic>
      <p:pic>
        <p:nvPicPr>
          <p:cNvPr id="6" name="Picture 5">
            <a:extLst>
              <a:ext uri="{FF2B5EF4-FFF2-40B4-BE49-F238E27FC236}">
                <a16:creationId xmlns:a16="http://schemas.microsoft.com/office/drawing/2014/main" id="{A266B499-D8CA-435F-86BA-E897DC938753}"/>
              </a:ext>
            </a:extLst>
          </p:cNvPr>
          <p:cNvPicPr>
            <a:picLocks noChangeAspect="1"/>
          </p:cNvPicPr>
          <p:nvPr/>
        </p:nvPicPr>
        <p:blipFill>
          <a:blip r:embed="rId6"/>
          <a:stretch>
            <a:fillRect/>
          </a:stretch>
        </p:blipFill>
        <p:spPr>
          <a:xfrm>
            <a:off x="6096000" y="184575"/>
            <a:ext cx="1225402" cy="506012"/>
          </a:xfrm>
          <a:prstGeom prst="rect">
            <a:avLst/>
          </a:prstGeom>
        </p:spPr>
      </p:pic>
    </p:spTree>
    <p:extLst>
      <p:ext uri="{BB962C8B-B14F-4D97-AF65-F5344CB8AC3E}">
        <p14:creationId xmlns:p14="http://schemas.microsoft.com/office/powerpoint/2010/main" val="3289544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67753-EB20-4E61-8A53-0D173D935F18}"/>
              </a:ext>
            </a:extLst>
          </p:cNvPr>
          <p:cNvPicPr>
            <a:picLocks noChangeAspect="1"/>
          </p:cNvPicPr>
          <p:nvPr/>
        </p:nvPicPr>
        <p:blipFill>
          <a:blip r:embed="rId2"/>
          <a:stretch>
            <a:fillRect/>
          </a:stretch>
        </p:blipFill>
        <p:spPr>
          <a:xfrm>
            <a:off x="168129" y="228644"/>
            <a:ext cx="5715000" cy="561975"/>
          </a:xfrm>
          <a:prstGeom prst="rect">
            <a:avLst/>
          </a:prstGeom>
        </p:spPr>
      </p:pic>
      <p:pic>
        <p:nvPicPr>
          <p:cNvPr id="3" name="Picture 2">
            <a:extLst>
              <a:ext uri="{FF2B5EF4-FFF2-40B4-BE49-F238E27FC236}">
                <a16:creationId xmlns:a16="http://schemas.microsoft.com/office/drawing/2014/main" id="{B2949CC7-09EE-4060-B3D4-8F7290249311}"/>
              </a:ext>
            </a:extLst>
          </p:cNvPr>
          <p:cNvPicPr>
            <a:picLocks noChangeAspect="1"/>
          </p:cNvPicPr>
          <p:nvPr/>
        </p:nvPicPr>
        <p:blipFill>
          <a:blip r:embed="rId3"/>
          <a:stretch>
            <a:fillRect/>
          </a:stretch>
        </p:blipFill>
        <p:spPr>
          <a:xfrm>
            <a:off x="289813" y="2958998"/>
            <a:ext cx="4448175" cy="3590925"/>
          </a:xfrm>
          <a:prstGeom prst="rect">
            <a:avLst/>
          </a:prstGeom>
        </p:spPr>
      </p:pic>
      <p:pic>
        <p:nvPicPr>
          <p:cNvPr id="4" name="Picture 3">
            <a:extLst>
              <a:ext uri="{FF2B5EF4-FFF2-40B4-BE49-F238E27FC236}">
                <a16:creationId xmlns:a16="http://schemas.microsoft.com/office/drawing/2014/main" id="{05C7512F-AFC0-48F3-B240-15DABE1C0CAC}"/>
              </a:ext>
            </a:extLst>
          </p:cNvPr>
          <p:cNvPicPr>
            <a:picLocks noChangeAspect="1"/>
          </p:cNvPicPr>
          <p:nvPr/>
        </p:nvPicPr>
        <p:blipFill>
          <a:blip r:embed="rId4"/>
          <a:stretch>
            <a:fillRect/>
          </a:stretch>
        </p:blipFill>
        <p:spPr>
          <a:xfrm>
            <a:off x="5097666" y="4768748"/>
            <a:ext cx="2181225" cy="1781175"/>
          </a:xfrm>
          <a:prstGeom prst="rect">
            <a:avLst/>
          </a:prstGeom>
        </p:spPr>
      </p:pic>
      <p:pic>
        <p:nvPicPr>
          <p:cNvPr id="5" name="Picture 4">
            <a:extLst>
              <a:ext uri="{FF2B5EF4-FFF2-40B4-BE49-F238E27FC236}">
                <a16:creationId xmlns:a16="http://schemas.microsoft.com/office/drawing/2014/main" id="{0F78EE8E-046C-4261-BC2C-349156BC8CC1}"/>
              </a:ext>
            </a:extLst>
          </p:cNvPr>
          <p:cNvPicPr>
            <a:picLocks noChangeAspect="1"/>
          </p:cNvPicPr>
          <p:nvPr/>
        </p:nvPicPr>
        <p:blipFill>
          <a:blip r:embed="rId5"/>
          <a:stretch>
            <a:fillRect/>
          </a:stretch>
        </p:blipFill>
        <p:spPr>
          <a:xfrm>
            <a:off x="7513215" y="901598"/>
            <a:ext cx="4229100" cy="5648325"/>
          </a:xfrm>
          <a:prstGeom prst="rect">
            <a:avLst/>
          </a:prstGeom>
        </p:spPr>
      </p:pic>
      <p:pic>
        <p:nvPicPr>
          <p:cNvPr id="6" name="Picture 5">
            <a:extLst>
              <a:ext uri="{FF2B5EF4-FFF2-40B4-BE49-F238E27FC236}">
                <a16:creationId xmlns:a16="http://schemas.microsoft.com/office/drawing/2014/main" id="{95BFCF2E-B61D-49CA-A728-AFD4BCB9CD04}"/>
              </a:ext>
            </a:extLst>
          </p:cNvPr>
          <p:cNvPicPr>
            <a:picLocks noChangeAspect="1"/>
          </p:cNvPicPr>
          <p:nvPr/>
        </p:nvPicPr>
        <p:blipFill>
          <a:blip r:embed="rId6"/>
          <a:stretch>
            <a:fillRect/>
          </a:stretch>
        </p:blipFill>
        <p:spPr>
          <a:xfrm>
            <a:off x="6053489" y="284607"/>
            <a:ext cx="1225402" cy="506012"/>
          </a:xfrm>
          <a:prstGeom prst="rect">
            <a:avLst/>
          </a:prstGeom>
        </p:spPr>
      </p:pic>
    </p:spTree>
    <p:extLst>
      <p:ext uri="{BB962C8B-B14F-4D97-AF65-F5344CB8AC3E}">
        <p14:creationId xmlns:p14="http://schemas.microsoft.com/office/powerpoint/2010/main" val="863123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8B27A4-906F-42DA-B05C-B064E9628343}"/>
              </a:ext>
            </a:extLst>
          </p:cNvPr>
          <p:cNvGrpSpPr/>
          <p:nvPr/>
        </p:nvGrpSpPr>
        <p:grpSpPr>
          <a:xfrm>
            <a:off x="1266736" y="1018038"/>
            <a:ext cx="4733707" cy="5839962"/>
            <a:chOff x="142612" y="888010"/>
            <a:chExt cx="4733707" cy="5839962"/>
          </a:xfrm>
        </p:grpSpPr>
        <p:pic>
          <p:nvPicPr>
            <p:cNvPr id="2" name="Picture 1">
              <a:extLst>
                <a:ext uri="{FF2B5EF4-FFF2-40B4-BE49-F238E27FC236}">
                  <a16:creationId xmlns:a16="http://schemas.microsoft.com/office/drawing/2014/main" id="{DE4B5741-21C0-4378-A12A-A5966F82A93D}"/>
                </a:ext>
              </a:extLst>
            </p:cNvPr>
            <p:cNvPicPr>
              <a:picLocks noChangeAspect="1"/>
            </p:cNvPicPr>
            <p:nvPr/>
          </p:nvPicPr>
          <p:blipFill>
            <a:blip r:embed="rId2"/>
            <a:stretch>
              <a:fillRect/>
            </a:stretch>
          </p:blipFill>
          <p:spPr>
            <a:xfrm>
              <a:off x="218594" y="888010"/>
              <a:ext cx="4657725" cy="5753100"/>
            </a:xfrm>
            <a:prstGeom prst="rect">
              <a:avLst/>
            </a:prstGeom>
          </p:spPr>
        </p:pic>
        <p:sp>
          <p:nvSpPr>
            <p:cNvPr id="3" name="Rectangle 2">
              <a:extLst>
                <a:ext uri="{FF2B5EF4-FFF2-40B4-BE49-F238E27FC236}">
                  <a16:creationId xmlns:a16="http://schemas.microsoft.com/office/drawing/2014/main" id="{C9E47749-2BD8-4880-ABDC-233EDE533C44}"/>
                </a:ext>
              </a:extLst>
            </p:cNvPr>
            <p:cNvSpPr/>
            <p:nvPr/>
          </p:nvSpPr>
          <p:spPr>
            <a:xfrm>
              <a:off x="142612" y="4983062"/>
              <a:ext cx="2332139" cy="1744910"/>
            </a:xfrm>
            <a:prstGeom prst="rect">
              <a:avLst/>
            </a:prstGeom>
            <a:solidFill>
              <a:srgbClr val="C7D7E9"/>
            </a:solidFill>
            <a:ln>
              <a:solidFill>
                <a:srgbClr val="C7D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rgbClr val="C7D7E9"/>
                  </a:solidFill>
                </a:ln>
                <a:solidFill>
                  <a:schemeClr val="accent3">
                    <a:lumMod val="75000"/>
                  </a:schemeClr>
                </a:solidFill>
              </a:endParaRPr>
            </a:p>
          </p:txBody>
        </p:sp>
      </p:grpSp>
      <p:pic>
        <p:nvPicPr>
          <p:cNvPr id="5" name="Picture 4">
            <a:extLst>
              <a:ext uri="{FF2B5EF4-FFF2-40B4-BE49-F238E27FC236}">
                <a16:creationId xmlns:a16="http://schemas.microsoft.com/office/drawing/2014/main" id="{B4FF4915-7F36-47F0-A859-64A7AF264863}"/>
              </a:ext>
            </a:extLst>
          </p:cNvPr>
          <p:cNvPicPr>
            <a:picLocks noChangeAspect="1"/>
          </p:cNvPicPr>
          <p:nvPr/>
        </p:nvPicPr>
        <p:blipFill rotWithShape="1">
          <a:blip r:embed="rId3"/>
          <a:srcRect t="1519"/>
          <a:stretch/>
        </p:blipFill>
        <p:spPr>
          <a:xfrm>
            <a:off x="7508631" y="880844"/>
            <a:ext cx="4238625" cy="5890294"/>
          </a:xfrm>
          <a:prstGeom prst="rect">
            <a:avLst/>
          </a:prstGeom>
        </p:spPr>
      </p:pic>
      <p:pic>
        <p:nvPicPr>
          <p:cNvPr id="6" name="Picture 5">
            <a:extLst>
              <a:ext uri="{FF2B5EF4-FFF2-40B4-BE49-F238E27FC236}">
                <a16:creationId xmlns:a16="http://schemas.microsoft.com/office/drawing/2014/main" id="{6AE0A0E0-B7AC-4C45-8CCD-EFA998826E88}"/>
              </a:ext>
            </a:extLst>
          </p:cNvPr>
          <p:cNvPicPr>
            <a:picLocks noChangeAspect="1"/>
          </p:cNvPicPr>
          <p:nvPr/>
        </p:nvPicPr>
        <p:blipFill>
          <a:blip r:embed="rId4"/>
          <a:stretch>
            <a:fillRect/>
          </a:stretch>
        </p:blipFill>
        <p:spPr>
          <a:xfrm>
            <a:off x="183771" y="247126"/>
            <a:ext cx="5734050" cy="542925"/>
          </a:xfrm>
          <a:prstGeom prst="rect">
            <a:avLst/>
          </a:prstGeom>
        </p:spPr>
      </p:pic>
      <p:pic>
        <p:nvPicPr>
          <p:cNvPr id="7" name="Picture 6">
            <a:extLst>
              <a:ext uri="{FF2B5EF4-FFF2-40B4-BE49-F238E27FC236}">
                <a16:creationId xmlns:a16="http://schemas.microsoft.com/office/drawing/2014/main" id="{5A5E4F8D-B647-4869-9E38-2B2F60DBE143}"/>
              </a:ext>
            </a:extLst>
          </p:cNvPr>
          <p:cNvPicPr>
            <a:picLocks noChangeAspect="1"/>
          </p:cNvPicPr>
          <p:nvPr/>
        </p:nvPicPr>
        <p:blipFill>
          <a:blip r:embed="rId5"/>
          <a:stretch>
            <a:fillRect/>
          </a:stretch>
        </p:blipFill>
        <p:spPr>
          <a:xfrm>
            <a:off x="6096000" y="284039"/>
            <a:ext cx="1225402" cy="506012"/>
          </a:xfrm>
          <a:prstGeom prst="rect">
            <a:avLst/>
          </a:prstGeom>
        </p:spPr>
      </p:pic>
    </p:spTree>
    <p:extLst>
      <p:ext uri="{BB962C8B-B14F-4D97-AF65-F5344CB8AC3E}">
        <p14:creationId xmlns:p14="http://schemas.microsoft.com/office/powerpoint/2010/main" val="4168933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8156E94-01BA-4C9C-92A4-BC75C653DF8A}"/>
              </a:ext>
            </a:extLst>
          </p:cNvPr>
          <p:cNvGrpSpPr/>
          <p:nvPr/>
        </p:nvGrpSpPr>
        <p:grpSpPr>
          <a:xfrm>
            <a:off x="310393" y="818408"/>
            <a:ext cx="4635966" cy="5886450"/>
            <a:chOff x="310393" y="628388"/>
            <a:chExt cx="4635966" cy="5886450"/>
          </a:xfrm>
        </p:grpSpPr>
        <p:pic>
          <p:nvPicPr>
            <p:cNvPr id="2" name="Picture 1">
              <a:extLst>
                <a:ext uri="{FF2B5EF4-FFF2-40B4-BE49-F238E27FC236}">
                  <a16:creationId xmlns:a16="http://schemas.microsoft.com/office/drawing/2014/main" id="{F80B6781-33F0-42FB-8928-75A6D34C36F4}"/>
                </a:ext>
              </a:extLst>
            </p:cNvPr>
            <p:cNvPicPr>
              <a:picLocks noChangeAspect="1"/>
            </p:cNvPicPr>
            <p:nvPr/>
          </p:nvPicPr>
          <p:blipFill>
            <a:blip r:embed="rId2"/>
            <a:stretch>
              <a:fillRect/>
            </a:stretch>
          </p:blipFill>
          <p:spPr>
            <a:xfrm>
              <a:off x="450559" y="628388"/>
              <a:ext cx="4495800" cy="5886450"/>
            </a:xfrm>
            <a:prstGeom prst="rect">
              <a:avLst/>
            </a:prstGeom>
          </p:spPr>
        </p:pic>
        <p:sp>
          <p:nvSpPr>
            <p:cNvPr id="3" name="Rectangle 2">
              <a:extLst>
                <a:ext uri="{FF2B5EF4-FFF2-40B4-BE49-F238E27FC236}">
                  <a16:creationId xmlns:a16="http://schemas.microsoft.com/office/drawing/2014/main" id="{720CD0AD-8221-45B0-AA08-38C0E9675736}"/>
                </a:ext>
              </a:extLst>
            </p:cNvPr>
            <p:cNvSpPr/>
            <p:nvPr/>
          </p:nvSpPr>
          <p:spPr>
            <a:xfrm>
              <a:off x="310393" y="4630722"/>
              <a:ext cx="2281805" cy="1884116"/>
            </a:xfrm>
            <a:prstGeom prst="rect">
              <a:avLst/>
            </a:prstGeom>
            <a:solidFill>
              <a:srgbClr val="C7D7E9"/>
            </a:solidFill>
            <a:ln>
              <a:solidFill>
                <a:srgbClr val="C7D7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 name="Picture 4">
            <a:extLst>
              <a:ext uri="{FF2B5EF4-FFF2-40B4-BE49-F238E27FC236}">
                <a16:creationId xmlns:a16="http://schemas.microsoft.com/office/drawing/2014/main" id="{7364808A-B4EE-45CB-802B-466AAA1744B5}"/>
              </a:ext>
            </a:extLst>
          </p:cNvPr>
          <p:cNvPicPr>
            <a:picLocks noChangeAspect="1"/>
          </p:cNvPicPr>
          <p:nvPr/>
        </p:nvPicPr>
        <p:blipFill rotWithShape="1">
          <a:blip r:embed="rId3"/>
          <a:srcRect t="1057"/>
          <a:stretch/>
        </p:blipFill>
        <p:spPr>
          <a:xfrm>
            <a:off x="6429899" y="956345"/>
            <a:ext cx="4248150" cy="5287030"/>
          </a:xfrm>
          <a:prstGeom prst="rect">
            <a:avLst/>
          </a:prstGeom>
        </p:spPr>
      </p:pic>
      <p:pic>
        <p:nvPicPr>
          <p:cNvPr id="6" name="Picture 5">
            <a:extLst>
              <a:ext uri="{FF2B5EF4-FFF2-40B4-BE49-F238E27FC236}">
                <a16:creationId xmlns:a16="http://schemas.microsoft.com/office/drawing/2014/main" id="{475D27D6-C88F-4693-AC67-65E093493523}"/>
              </a:ext>
            </a:extLst>
          </p:cNvPr>
          <p:cNvPicPr>
            <a:picLocks noChangeAspect="1"/>
          </p:cNvPicPr>
          <p:nvPr/>
        </p:nvPicPr>
        <p:blipFill>
          <a:blip r:embed="rId4"/>
          <a:stretch>
            <a:fillRect/>
          </a:stretch>
        </p:blipFill>
        <p:spPr>
          <a:xfrm>
            <a:off x="381000" y="153142"/>
            <a:ext cx="5715000" cy="561975"/>
          </a:xfrm>
          <a:prstGeom prst="rect">
            <a:avLst/>
          </a:prstGeom>
        </p:spPr>
      </p:pic>
      <p:pic>
        <p:nvPicPr>
          <p:cNvPr id="7" name="Picture 6">
            <a:extLst>
              <a:ext uri="{FF2B5EF4-FFF2-40B4-BE49-F238E27FC236}">
                <a16:creationId xmlns:a16="http://schemas.microsoft.com/office/drawing/2014/main" id="{0CE41A97-956B-4040-BFAF-CA0FE76A5C95}"/>
              </a:ext>
            </a:extLst>
          </p:cNvPr>
          <p:cNvPicPr>
            <a:picLocks noChangeAspect="1"/>
          </p:cNvPicPr>
          <p:nvPr/>
        </p:nvPicPr>
        <p:blipFill>
          <a:blip r:embed="rId5"/>
          <a:stretch>
            <a:fillRect/>
          </a:stretch>
        </p:blipFill>
        <p:spPr>
          <a:xfrm>
            <a:off x="6305724" y="209105"/>
            <a:ext cx="1225402" cy="506012"/>
          </a:xfrm>
          <a:prstGeom prst="rect">
            <a:avLst/>
          </a:prstGeom>
        </p:spPr>
      </p:pic>
    </p:spTree>
    <p:extLst>
      <p:ext uri="{BB962C8B-B14F-4D97-AF65-F5344CB8AC3E}">
        <p14:creationId xmlns:p14="http://schemas.microsoft.com/office/powerpoint/2010/main" val="1497387035"/>
      </p:ext>
    </p:extLst>
  </p:cSld>
  <p:clrMapOvr>
    <a:masterClrMapping/>
  </p:clrMapOvr>
</p:sld>
</file>

<file path=ppt/theme/theme1.xml><?xml version="1.0" encoding="utf-8"?>
<a:theme xmlns:a="http://schemas.openxmlformats.org/drawingml/2006/main" name="Office Theme">
  <a:themeElements>
    <a:clrScheme name="Template">
      <a:dk1>
        <a:srgbClr val="000000"/>
      </a:dk1>
      <a:lt1>
        <a:sysClr val="window" lastClr="FFFFFF"/>
      </a:lt1>
      <a:dk2>
        <a:srgbClr val="44546A"/>
      </a:dk2>
      <a:lt2>
        <a:srgbClr val="E7E6E6"/>
      </a:lt2>
      <a:accent1>
        <a:srgbClr val="FFFFCC"/>
      </a:accent1>
      <a:accent2>
        <a:srgbClr val="CCFFCC"/>
      </a:accent2>
      <a:accent3>
        <a:srgbClr val="CCECFF"/>
      </a:accent3>
      <a:accent4>
        <a:srgbClr val="FFDBB7"/>
      </a:accent4>
      <a:accent5>
        <a:srgbClr val="CCCCFF"/>
      </a:accent5>
      <a:accent6>
        <a:srgbClr val="E6E7E5"/>
      </a:accent6>
      <a:hlink>
        <a:srgbClr val="023160"/>
      </a:hlink>
      <a:folHlink>
        <a:srgbClr val="023160"/>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Template" id="{0C436E31-3B6D-458B-880F-B9508A4E8D2F}" vid="{6E0F1D72-D947-42BC-A17C-C34DB52FDA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66E143519B884C85C9966678F39B15" ma:contentTypeVersion="8" ma:contentTypeDescription="Create a new document." ma:contentTypeScope="" ma:versionID="66edf3cc50b1ed755940489e7e4e13f8">
  <xsd:schema xmlns:xsd="http://www.w3.org/2001/XMLSchema" xmlns:xs="http://www.w3.org/2001/XMLSchema" xmlns:p="http://schemas.microsoft.com/office/2006/metadata/properties" xmlns:ns3="5ab16166-38e5-4cd1-8bcb-4b9e2c469ff5" xmlns:ns4="49fed03b-671c-4b49-8b4f-277172b7f7b7" targetNamespace="http://schemas.microsoft.com/office/2006/metadata/properties" ma:root="true" ma:fieldsID="dfc7a03bb4a0822de3795a9710f71a14" ns3:_="" ns4:_="">
    <xsd:import namespace="5ab16166-38e5-4cd1-8bcb-4b9e2c469ff5"/>
    <xsd:import namespace="49fed03b-671c-4b49-8b4f-277172b7f7b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b16166-38e5-4cd1-8bcb-4b9e2c469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9fed03b-671c-4b49-8b4f-277172b7f7b7"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F80A16-7BA4-4678-B0DE-EB1376B0DE55}">
  <ds:schemaRefs>
    <ds:schemaRef ds:uri="http://schemas.microsoft.com/sharepoint/v3/contenttype/forms"/>
  </ds:schemaRefs>
</ds:datastoreItem>
</file>

<file path=customXml/itemProps2.xml><?xml version="1.0" encoding="utf-8"?>
<ds:datastoreItem xmlns:ds="http://schemas.openxmlformats.org/officeDocument/2006/customXml" ds:itemID="{DB41ABC0-198A-4314-A6BA-628B97AC4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ab16166-38e5-4cd1-8bcb-4b9e2c469ff5"/>
    <ds:schemaRef ds:uri="49fed03b-671c-4b49-8b4f-277172b7f7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5445C6-F3CE-41F9-8673-DFD8BD3492B3}">
  <ds:schemaRefs>
    <ds:schemaRef ds:uri="http://purl.org/dc/terms/"/>
    <ds:schemaRef ds:uri="http://purl.org/dc/dcmitype/"/>
    <ds:schemaRef ds:uri="49fed03b-671c-4b49-8b4f-277172b7f7b7"/>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5ab16166-38e5-4cd1-8bcb-4b9e2c469ff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Master Template</Template>
  <TotalTime>14658</TotalTime>
  <Words>638</Words>
  <Application>Microsoft Office PowerPoint</Application>
  <PresentationFormat>Widescreen</PresentationFormat>
  <Paragraphs>47</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Century Gothic</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Josie Luff</dc:creator>
  <cp:lastModifiedBy>Adam Walkden</cp:lastModifiedBy>
  <cp:revision>95</cp:revision>
  <dcterms:created xsi:type="dcterms:W3CDTF">2019-09-21T06:16:16Z</dcterms:created>
  <dcterms:modified xsi:type="dcterms:W3CDTF">2020-10-15T13:14:28Z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0x010100D766E143519B884C85C9966678F39B15</vt:lpwstr>
  </property>
</Properties>
</file>