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1" r:id="rId5"/>
    <p:sldId id="269" r:id="rId6"/>
    <p:sldId id="261" r:id="rId7"/>
    <p:sldId id="262" r:id="rId8"/>
    <p:sldId id="264" r:id="rId9"/>
    <p:sldId id="26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BD33-19F9-9C49-AF84-E06EFC8C915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Bledlow Ridge School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‘Meet the Teacher’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185595" y="3525032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Class 1</a:t>
            </a:r>
          </a:p>
          <a:p>
            <a:pPr algn="ctr"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185595" y="4396959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Tuesday, 11th September 2018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Other Useful Information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987493" y="2308484"/>
            <a:ext cx="10231693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If your child is sick please keep them at home.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Please let us know if something has happened which could upset your child.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If you are going to be late at the end of the day please let the school know.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If someone else is meeting your child please let us know.</a:t>
            </a:r>
            <a:endParaRPr lang="en-US" sz="3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Questions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4" y="2743045"/>
            <a:ext cx="1156929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Thank you for coming, are there any questions?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Staff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247234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Mrs</a:t>
            </a:r>
            <a:r>
              <a:rPr lang="is-IS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 Mace</a:t>
            </a:r>
          </a:p>
          <a:p>
            <a:pPr algn="ctr">
              <a:spcAft>
                <a:spcPts val="0"/>
              </a:spcAft>
            </a:pPr>
            <a:r>
              <a:rPr lang="is-IS" sz="50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Roberts</a:t>
            </a:r>
          </a:p>
          <a:p>
            <a:pPr algn="ctr">
              <a:spcAft>
                <a:spcPts val="0"/>
              </a:spcAft>
            </a:pP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Miss Dolan</a:t>
            </a:r>
          </a:p>
          <a:p>
            <a:pPr algn="ctr">
              <a:spcAft>
                <a:spcPts val="0"/>
              </a:spcAft>
            </a:pPr>
            <a:r>
              <a:rPr lang="en-GB" sz="50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Reading</a:t>
            </a:r>
          </a:p>
          <a:p>
            <a:pPr algn="ctr">
              <a:spcAft>
                <a:spcPts val="0"/>
              </a:spcAft>
            </a:pP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Mr Hunt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Timetable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48824"/>
              </p:ext>
            </p:extLst>
          </p:nvPr>
        </p:nvGraphicFramePr>
        <p:xfrm>
          <a:off x="911192" y="2374900"/>
          <a:ext cx="10658512" cy="4119562"/>
        </p:xfrm>
        <a:graphic>
          <a:graphicData uri="http://schemas.openxmlformats.org/drawingml/2006/table">
            <a:tbl>
              <a:tblPr firstRow="1" firstCol="1" bandRow="1"/>
              <a:tblGrid>
                <a:gridCol w="1369328"/>
                <a:gridCol w="477442"/>
                <a:gridCol w="162197"/>
                <a:gridCol w="162197"/>
                <a:gridCol w="162197"/>
                <a:gridCol w="162197"/>
                <a:gridCol w="162197"/>
                <a:gridCol w="162197"/>
                <a:gridCol w="162197"/>
                <a:gridCol w="775013"/>
                <a:gridCol w="566961"/>
                <a:gridCol w="2275308"/>
                <a:gridCol w="561988"/>
                <a:gridCol w="432682"/>
                <a:gridCol w="1315450"/>
                <a:gridCol w="1748961"/>
              </a:tblGrid>
              <a:tr h="16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 – 10.00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 – 11.00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 – 12.00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12.50 – 14.00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 – 15.00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0900 – 0930 Assembly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Spellings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P.E.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Phonics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Handwriting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Mathletics and guided reading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assemblies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PHSCE	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 Premier Sports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6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Recorders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Phonics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 or Literacy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Phonics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Literacy/ Maths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Handwriting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Mathletics and guided reading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Maths/ Literacy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Phonics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Literacy/ Maths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Handwriting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Mathletics and guided reading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Maths/ Literacy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Golden Time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1415 – 1445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SassoonPrimaryInfan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4" marR="3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4" y="2233534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Core subjects – English, mathematics, science</a:t>
            </a:r>
            <a:endParaRPr lang="en-US" sz="4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185594" y="3546609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Foundation subjects -humanities, art, design and technology, computing, P.E., music, PHSCE</a:t>
            </a:r>
            <a:endParaRPr lang="en-US" sz="4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 – projects</a:t>
            </a:r>
          </a:p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latin typeface="Trebuchet MS" charset="0"/>
                <a:ea typeface="Microsoft Yi Baiti" charset="0"/>
                <a:cs typeface="Times New Roman" charset="0"/>
              </a:rPr>
              <a:t>All about us</a:t>
            </a:r>
            <a:endParaRPr lang="en-GB" sz="6000" b="1" dirty="0" smtClean="0">
              <a:solidFill>
                <a:srgbClr val="225D94"/>
              </a:solidFill>
              <a:effectLst/>
              <a:latin typeface="Trebuchet MS" charset="0"/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595745" y="2233534"/>
            <a:ext cx="9410659" cy="130747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Autumn term – All about us -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Science and Art, Our School, Christmas</a:t>
            </a:r>
            <a:endParaRPr lang="en-GB" sz="3600" b="1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857250" indent="-857250">
              <a:spcAft>
                <a:spcPts val="0"/>
              </a:spcAft>
              <a:buFont typeface="Arial" pitchFamily="34" charset="0"/>
              <a:buChar char="•"/>
            </a:pPr>
            <a:endParaRPr lang="en-US" sz="4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595745" y="3538714"/>
            <a:ext cx="1011035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Spring term </a:t>
            </a:r>
            <a:r>
              <a:rPr lang="en-GB" sz="36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–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Toys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– Science, History, Art and DT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, </a:t>
            </a:r>
            <a:endParaRPr lang="en-GB" sz="36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9172" y="4322616"/>
            <a:ext cx="11113656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Summer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term </a:t>
            </a:r>
            <a:r>
              <a:rPr lang="en-GB" sz="36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–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Houses and Homes – Geography, History, Art </a:t>
            </a:r>
            <a:r>
              <a:rPr lang="en-GB" sz="36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and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DT</a:t>
            </a:r>
            <a:endParaRPr lang="en-GB" sz="36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lvl="0"/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Being Alive – Science, DT and Art</a:t>
            </a:r>
            <a:endParaRPr lang="en-GB" sz="36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Equipment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636195" y="2400145"/>
            <a:ext cx="1015880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book </a:t>
            </a:r>
            <a:r>
              <a:rPr lang="en-GB" sz="4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bag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i</a:t>
            </a:r>
            <a:r>
              <a:rPr lang="en-GB" sz="4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ndoor and </a:t>
            </a:r>
            <a:r>
              <a:rPr lang="en-GB" sz="4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outdoor </a:t>
            </a:r>
            <a:r>
              <a:rPr lang="en-GB" sz="4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P.E. clothes</a:t>
            </a:r>
            <a:endParaRPr lang="en-US" sz="4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ea typeface="Calibri" charset="0"/>
                <a:cs typeface="Times New Roman" charset="0"/>
              </a:rPr>
              <a:t>P</a:t>
            </a:r>
            <a:r>
              <a:rPr lang="en-GB" sz="4400" b="1" dirty="0" smtClean="0">
                <a:solidFill>
                  <a:schemeClr val="accent5">
                    <a:lumMod val="75000"/>
                  </a:schemeClr>
                </a:solidFill>
                <a:ea typeface="Calibri" charset="0"/>
                <a:cs typeface="Times New Roman" charset="0"/>
              </a:rPr>
              <a:t>lease name everything – particularly gloves, hats and scarves.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44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44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-26035" y="150053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PE Days, Library and Recorders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054101" y="2259688"/>
            <a:ext cx="9614912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Monday and Wednesday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5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5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5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1054101" y="3252556"/>
            <a:ext cx="10502899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50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Thursday</a:t>
            </a: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– </a:t>
            </a: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please can someone help?</a:t>
            </a:r>
            <a:endParaRPr lang="en-US" sz="5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54101" y="5068316"/>
            <a:ext cx="9614912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5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Wednesday</a:t>
            </a:r>
          </a:p>
          <a:p>
            <a:pPr>
              <a:spcAft>
                <a:spcPts val="0"/>
              </a:spcAft>
            </a:pPr>
            <a:r>
              <a:rPr lang="en-GB" sz="50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20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http://www.suzukimusic.co.uk/products/recorders/index.html</a:t>
            </a:r>
            <a:endParaRPr lang="en-US" sz="2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 smtClean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Homework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509195" y="2308484"/>
            <a:ext cx="1031120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d</a:t>
            </a:r>
            <a:r>
              <a:rPr lang="en-GB" sz="4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aily reading – please record in the yellow reading record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</a:t>
            </a:r>
            <a:r>
              <a:rPr lang="en-GB" sz="4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eekly spellings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Science – </a:t>
            </a:r>
            <a:r>
              <a:rPr lang="en-GB" sz="4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Seasonal Change</a:t>
            </a:r>
            <a:endParaRPr lang="en-US" sz="4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Homework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509195" y="2768290"/>
            <a:ext cx="1031120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06958"/>
              </p:ext>
            </p:extLst>
          </p:nvPr>
        </p:nvGraphicFramePr>
        <p:xfrm>
          <a:off x="4510062" y="2004934"/>
          <a:ext cx="4494240" cy="4498951"/>
        </p:xfrm>
        <a:graphic>
          <a:graphicData uri="http://schemas.openxmlformats.org/drawingml/2006/table">
            <a:tbl>
              <a:tblPr firstRow="1" firstCol="1" bandRow="1"/>
              <a:tblGrid>
                <a:gridCol w="898848"/>
                <a:gridCol w="898848"/>
                <a:gridCol w="898848"/>
                <a:gridCol w="898848"/>
                <a:gridCol w="898848"/>
              </a:tblGrid>
              <a:tr h="277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Morning observation time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it light?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Evening observation time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it dark?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2016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2106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2016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34" marR="24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330</Words>
  <Application>Microsoft Office PowerPoint</Application>
  <PresentationFormat>Widescreen</PresentationFormat>
  <Paragraphs>323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Microsoft Yi Baiti</vt:lpstr>
      <vt:lpstr>SassoonPrimaryInfant</vt:lpstr>
      <vt:lpstr>Times New Roman</vt:lpstr>
      <vt:lpstr>Trebuchet MS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Haywood</dc:creator>
  <cp:lastModifiedBy>Susan Mace</cp:lastModifiedBy>
  <cp:revision>20</cp:revision>
  <dcterms:created xsi:type="dcterms:W3CDTF">2016-09-05T18:28:52Z</dcterms:created>
  <dcterms:modified xsi:type="dcterms:W3CDTF">2018-09-08T13:11:53Z</dcterms:modified>
</cp:coreProperties>
</file>