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416" y="7051077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512360" y="4487118"/>
            <a:ext cx="3625457" cy="2263773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91" y="8645958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433916" y="4546867"/>
            <a:ext cx="2203970" cy="1881626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6" y="4646916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15252" y="6879486"/>
            <a:ext cx="2332991" cy="1409050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77516" y="4544847"/>
            <a:ext cx="36254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History/Geography</a:t>
            </a:r>
          </a:p>
          <a:p>
            <a:endParaRPr lang="en-GB" sz="1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Ancient Greece: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Way of life in Athens &amp; Sparta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Role of Women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Achievements &amp; legacy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What is Sustainability? </a:t>
            </a:r>
          </a:p>
          <a:p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54638" y="7868006"/>
            <a:ext cx="1856968" cy="1584765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27844" y="7953402"/>
            <a:ext cx="183953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Being responsible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Feelings &amp; emotions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Computer safety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865422"/>
            <a:ext cx="2086240" cy="838747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9995" y="343663"/>
            <a:ext cx="30380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Spring Term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348715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Iron Giant – Ted Hughes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Adventures of Odysseus</a:t>
            </a:r>
          </a:p>
          <a:p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Persuasive     Narrative   Diary     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Poetry     Recount     Descriptive  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58845" y="6927622"/>
            <a:ext cx="228939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Judaism – Passover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Christianity – Easter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39022" y="4648732"/>
            <a:ext cx="23637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Topics: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How is sound produced?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Introducing electrical circuits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5916" y="6920551"/>
            <a:ext cx="21980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Exploring Pattern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Battery operated lights</a:t>
            </a:r>
          </a:p>
          <a:p>
            <a:endParaRPr lang="en-GB" sz="1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72191" y="6917244"/>
            <a:ext cx="177615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endParaRPr lang="en-US" sz="1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Dance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Tag Rugby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Hockey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751904" y="8439101"/>
            <a:ext cx="1958675" cy="984885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797682" y="8424609"/>
            <a:ext cx="19800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Repetition in shapes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Data Logging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94535" y="2522966"/>
            <a:ext cx="25781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Multiplication &amp; division (written methods)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Recall tables facts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Fractions &amp; decimals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Length &amp; Perimeter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244303" y="8458834"/>
            <a:ext cx="2406446" cy="1013789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26814" y="8486112"/>
            <a:ext cx="17761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Melodies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Creating textures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8BD5151-60E3-4198-957A-2D6DA38FB554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925" y="93875"/>
            <a:ext cx="1342002" cy="13935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697</TotalTime>
  <Words>153</Words>
  <Application>Microsoft Office PowerPoint</Application>
  <PresentationFormat>A4 Paper (210x297 mm)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Owen Nicholl</cp:lastModifiedBy>
  <cp:revision>72</cp:revision>
  <dcterms:created xsi:type="dcterms:W3CDTF">2021-02-11T12:28:53Z</dcterms:created>
  <dcterms:modified xsi:type="dcterms:W3CDTF">2024-01-22T17:13:55Z</dcterms:modified>
</cp:coreProperties>
</file>