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8" r:id="rId3"/>
    <p:sldId id="258" r:id="rId4"/>
    <p:sldId id="269" r:id="rId5"/>
    <p:sldId id="270" r:id="rId6"/>
    <p:sldId id="272" r:id="rId7"/>
    <p:sldId id="273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5200B4-A97F-4CC1-86C2-A7407CC16DFB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8FB284-876C-4895-9E1E-09EBB9584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880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977D07-2CF7-46BC-9623-1D644B8B65F4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DDBFD-A2E4-4665-A504-99512B039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977D07-2CF7-46BC-9623-1D644B8B65F4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DDBFD-A2E4-4665-A504-99512B039F2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42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977D07-2CF7-46BC-9623-1D644B8B65F4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DDBFD-A2E4-4665-A504-99512B039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2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977D07-2CF7-46BC-9623-1D644B8B65F4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DDBFD-A2E4-4665-A504-99512B039F2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25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F977D07-2CF7-46BC-9623-1D644B8B65F4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DDBFD-A2E4-4665-A504-99512B039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5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FAC20EB-59DD-4BA6-B2FA-2130EB321B32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60660-B88F-4E2E-9A1A-26CE42CA3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6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4E2592-5FA0-47D4-9BC2-2FC68843F9EE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DE6C92-7472-482A-9E27-D647CC8DA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1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C2D10C-3F1F-4B28-94A7-9BA2CEDB55E3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3CAB40-B634-4C5F-9C4F-4CED11173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B96CC8-FD30-4156-AC9B-0E8C62084F1A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E83B71-1570-4997-96CD-D7A6DA90D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4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05772D-693D-484C-A0CE-F82DBD80B840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BD1F66-28FA-427B-A189-58EC8652E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1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D80FB3F-A3A9-4DD3-B33A-683F79369314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040CF3-696F-4D0F-8006-DE51CAEA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4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94E1966-8BD0-4672-B6D4-94FE96B54620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38EBC2-D198-40AA-ADFC-875E41A30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8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D25286-FAF4-4B86-81EE-BF268F9E3A17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2F18D-6234-41C4-AD02-BFFEB607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211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456F1B-A38B-4AAF-8515-EC6D86382280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78D38A-62F1-4260-9C35-A1070BFE8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AA0B2-62B2-494E-96D4-EFC517DE130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FD91FB-4902-4EEE-8EBF-34E24470CC48}" type="datetime1">
              <a:rPr lang="en-GB" smtClean="0"/>
              <a:pPr lvl="0"/>
              <a:t>24/02/2023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F977D07-2CF7-46BC-9623-1D644B8B65F4}" type="datetime1">
              <a:rPr lang="en-GB" smtClean="0"/>
              <a:pPr lvl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682DDBFD-A2E4-4665-A504-99512B039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Grp="1"/>
          </p:cNvSpPr>
          <p:nvPr>
            <p:ph type="ctrTitle"/>
          </p:nvPr>
        </p:nvSpPr>
        <p:spPr>
          <a:xfrm>
            <a:off x="-147454" y="1169855"/>
            <a:ext cx="7772400" cy="1470026"/>
          </a:xfrm>
        </p:spPr>
        <p:txBody>
          <a:bodyPr anchor="ctr"/>
          <a:lstStyle/>
          <a:p>
            <a:pPr lvl="0"/>
            <a:r>
              <a:rPr lang="en-GB" sz="9600" dirty="0">
                <a:solidFill>
                  <a:srgbClr val="002060"/>
                </a:solidFill>
                <a:latin typeface="SassoonPrimaryInfant" pitchFamily="2" charset="0"/>
              </a:rPr>
              <a:t>Easter</a:t>
            </a:r>
            <a:br>
              <a:rPr lang="en-GB" sz="9600" dirty="0">
                <a:solidFill>
                  <a:srgbClr val="002060"/>
                </a:solidFill>
                <a:latin typeface="SassoonPrimaryInfant" pitchFamily="2" charset="0"/>
              </a:rPr>
            </a:br>
            <a:endParaRPr lang="en-GB" sz="9600" dirty="0">
              <a:solidFill>
                <a:srgbClr val="002060"/>
              </a:solidFill>
              <a:latin typeface="SassoonPrimaryInfant" pitchFamily="2" charset="0"/>
            </a:endParaRPr>
          </a:p>
        </p:txBody>
      </p:sp>
      <p:pic>
        <p:nvPicPr>
          <p:cNvPr id="2" name="Picture 6" descr="125075307_5482adf0fd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 rot="745785">
            <a:off x="959185" y="533268"/>
            <a:ext cx="3328988" cy="2743200"/>
          </a:xfrm>
        </p:spPr>
      </p:pic>
      <p:pic>
        <p:nvPicPr>
          <p:cNvPr id="4" name="Picture 23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 rot="155558">
            <a:off x="9283603" y="463324"/>
            <a:ext cx="2684462" cy="2012950"/>
          </a:xfrm>
        </p:spPr>
      </p:pic>
      <p:pic>
        <p:nvPicPr>
          <p:cNvPr id="5" name="Picture 16" descr="bunny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340955" y="3602588"/>
            <a:ext cx="2859088" cy="2708275"/>
          </a:xfrm>
        </p:spPr>
      </p:pic>
      <p:pic>
        <p:nvPicPr>
          <p:cNvPr id="6" name="Picture 26" descr="Jesus"/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086278" y="2451651"/>
            <a:ext cx="2724150" cy="3859212"/>
          </a:xfr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/>
          <a:srcRect l="15513" t="7156" r="22199" b="14840"/>
          <a:stretch>
            <a:fillRect/>
          </a:stretch>
        </p:blipFill>
        <p:spPr>
          <a:xfrm>
            <a:off x="9696663" y="4644255"/>
            <a:ext cx="2170447" cy="19946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Respect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treats our environment with respect and appreciates the cultures, beliefs and views of one another.</a:t>
            </a: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ED1C8AC9-BCC6-9795-60A6-47E9A879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139" y="727434"/>
            <a:ext cx="1681792" cy="16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12" y="1094847"/>
            <a:ext cx="4207763" cy="42077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431723" y="920621"/>
            <a:ext cx="7116741" cy="5016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SassoonPrimaryInfant" pitchFamily="2" charset="0"/>
              </a:rPr>
              <a:t>The most important Christian festival</a:t>
            </a: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SassoonPrimaryInfant" pitchFamily="2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SassoonPrimaryInfant" pitchFamily="2" charset="0"/>
              </a:rPr>
              <a:t>Remember last week of Jesus’ life</a:t>
            </a: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SassoonPrimaryInfant" pitchFamily="2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SassoonPrimaryInfant" pitchFamily="2" charset="0"/>
              </a:rPr>
              <a:t>The celebration of Easter starts on shrove Tuesday </a:t>
            </a: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dirty="0">
              <a:solidFill>
                <a:srgbClr val="000000"/>
              </a:solidFill>
              <a:latin typeface="SassoonPrimaryInfant" pitchFamily="2" charset="0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SassoonPrimaryInfant" pitchFamily="2" charset="0"/>
              </a:rPr>
              <a:t>Day before Lent – this is where Christians reflect on how they can be better Christian</a:t>
            </a:r>
            <a:r>
              <a:rPr lang="en-GB" sz="3200" dirty="0">
                <a:solidFill>
                  <a:srgbClr val="000000"/>
                </a:solidFill>
                <a:latin typeface="SassoonPrimaryInfant" pitchFamily="2" charset="0"/>
              </a:rPr>
              <a:t>s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3A5D6E9-15C5-4D4F-9530-801BAA0D5D2B}"/>
              </a:ext>
            </a:extLst>
          </p:cNvPr>
          <p:cNvSpPr txBox="1"/>
          <p:nvPr/>
        </p:nvSpPr>
        <p:spPr>
          <a:xfrm>
            <a:off x="2388340" y="659366"/>
            <a:ext cx="7116741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dirty="0">
                <a:solidFill>
                  <a:srgbClr val="000000"/>
                </a:solidFill>
                <a:latin typeface="SassoonPrimaryInfant" pitchFamily="2" charset="0"/>
              </a:rPr>
              <a:t>What is Lent? </a:t>
            </a:r>
            <a:endParaRPr lang="en-GB" sz="8000" b="0" i="0" u="none" strike="noStrike" kern="1200" cap="none" spc="0" baseline="0" dirty="0">
              <a:solidFill>
                <a:srgbClr val="000000"/>
              </a:solidFill>
              <a:uFillTx/>
              <a:latin typeface="SassoonPrimaryInfan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6F654-400F-43C2-B765-E3537259F9B9}"/>
              </a:ext>
            </a:extLst>
          </p:cNvPr>
          <p:cNvSpPr txBox="1"/>
          <p:nvPr/>
        </p:nvSpPr>
        <p:spPr>
          <a:xfrm>
            <a:off x="482082" y="2137617"/>
            <a:ext cx="4963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Preparation for the celebration of Easter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760E6-79AA-45F1-8475-E87AB5AAFF8D}"/>
              </a:ext>
            </a:extLst>
          </p:cNvPr>
          <p:cNvSpPr txBox="1"/>
          <p:nvPr/>
        </p:nvSpPr>
        <p:spPr>
          <a:xfrm>
            <a:off x="6478555" y="2051068"/>
            <a:ext cx="523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Reminds Christians how sin separates us from God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6F1B1-403D-4957-876A-C2AB7EE6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82" y="3903510"/>
            <a:ext cx="2617835" cy="27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3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78905-0C4F-42A7-87A1-9210B80F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868" y="4292798"/>
            <a:ext cx="1908110" cy="226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16875-D9CF-4D79-A3E0-1CCD75DB1583}"/>
              </a:ext>
            </a:extLst>
          </p:cNvPr>
          <p:cNvSpPr txBox="1"/>
          <p:nvPr/>
        </p:nvSpPr>
        <p:spPr>
          <a:xfrm>
            <a:off x="690465" y="429209"/>
            <a:ext cx="68953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Lent lasts for 40 days</a:t>
            </a:r>
          </a:p>
          <a:p>
            <a:endParaRPr lang="en-GB" sz="4400" dirty="0"/>
          </a:p>
          <a:p>
            <a:r>
              <a:rPr lang="en-GB" sz="4400" dirty="0"/>
              <a:t>From Ash Wednesday to the Saturday before Easter</a:t>
            </a:r>
          </a:p>
          <a:p>
            <a:endParaRPr lang="en-GB" sz="4400" dirty="0"/>
          </a:p>
          <a:p>
            <a:r>
              <a:rPr lang="en-GB" sz="4400" dirty="0"/>
              <a:t>Lent is a time of prayer and fasting to draw us closer to God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16FCB-4654-44F3-800F-E2054875E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12"/>
          <a:stretch/>
        </p:blipFill>
        <p:spPr>
          <a:xfrm>
            <a:off x="7504623" y="934519"/>
            <a:ext cx="4261278" cy="25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78905-0C4F-42A7-87A1-9210B80F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868" y="4292798"/>
            <a:ext cx="1908110" cy="226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16875-D9CF-4D79-A3E0-1CCD75DB1583}"/>
              </a:ext>
            </a:extLst>
          </p:cNvPr>
          <p:cNvSpPr txBox="1"/>
          <p:nvPr/>
        </p:nvSpPr>
        <p:spPr>
          <a:xfrm>
            <a:off x="727787" y="1129005"/>
            <a:ext cx="57383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Reflection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Rather than give something up. Is there something you can begin? </a:t>
            </a:r>
          </a:p>
          <a:p>
            <a:endParaRPr lang="en-GB" sz="4400" dirty="0"/>
          </a:p>
          <a:p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16FCB-4654-44F3-800F-E2054875E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12"/>
          <a:stretch/>
        </p:blipFill>
        <p:spPr>
          <a:xfrm>
            <a:off x="7504623" y="934519"/>
            <a:ext cx="4261278" cy="25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Respect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treats our environment with respect and appreciates the cultures, beliefs and views of one another.</a:t>
            </a: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ED1C8AC9-BCC6-9795-60A6-47E9A879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139" y="727434"/>
            <a:ext cx="1681792" cy="16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4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0" y="-142875"/>
            <a:ext cx="142875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57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135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SassoonPrimaryInfant</vt:lpstr>
      <vt:lpstr>Trebuchet MS</vt:lpstr>
      <vt:lpstr>Wingdings 3</vt:lpstr>
      <vt:lpstr>Facet</vt:lpstr>
      <vt:lpstr>Easter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equifox1@yahoo.co.uk</dc:creator>
  <cp:lastModifiedBy>Natasha Harrison</cp:lastModifiedBy>
  <cp:revision>12</cp:revision>
  <dcterms:created xsi:type="dcterms:W3CDTF">2016-03-20T12:44:52Z</dcterms:created>
  <dcterms:modified xsi:type="dcterms:W3CDTF">2023-02-24T15:56:23Z</dcterms:modified>
</cp:coreProperties>
</file>