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23/01/2024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654" y="7077053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ounded Rectangle 42"/>
          <p:cNvSpPr/>
          <p:nvPr/>
        </p:nvSpPr>
        <p:spPr>
          <a:xfrm>
            <a:off x="2280351" y="6849188"/>
            <a:ext cx="2437417" cy="1227670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208" y="3335547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789837" y="2417156"/>
            <a:ext cx="300217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ounded Rectangle 38"/>
          <p:cNvSpPr/>
          <p:nvPr/>
        </p:nvSpPr>
        <p:spPr>
          <a:xfrm>
            <a:off x="94709" y="4716246"/>
            <a:ext cx="3695128" cy="196977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45" y="8555676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2" y="2408974"/>
            <a:ext cx="3550390" cy="21758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899109" y="4486096"/>
            <a:ext cx="2892898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035" y="4863156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6"/>
            <a:ext cx="1919667" cy="151468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13243" y="4780455"/>
            <a:ext cx="345620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History/Geography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Egypt - Where in the world is Egypt. What is it like in Egypt? Why is the Nile so important to Egyptians today?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Ancient Egypt-What do we know already? How do we know what it was like 5,000 year ago?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Why live and build settlements there? Why was the Nile so important? How did Egyptians help us? 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might start our Mountains topic early.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8494716"/>
            <a:ext cx="2125548" cy="129546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81942" y="8662814"/>
            <a:ext cx="221786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3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(body language, being good friends, 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(stealing) and 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Emotions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(grief)</a:t>
            </a:r>
            <a:r>
              <a:rPr lang="en-GB" sz="5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766487"/>
            <a:ext cx="2086240" cy="166268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5605" y="343663"/>
            <a:ext cx="30267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Spring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2023-2024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41481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Rainbow Bird – Eric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Maddern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Ancient Egyptians – Ladybird Histories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Mouse, Bird, Snake, Wolf – David Almond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Type of writing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Creation Stories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Myths and Legends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Non-chronological reports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Poetry – Kennings and raps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49934" y="6849635"/>
            <a:ext cx="2351162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Could Jesus really heal people? Were these miracles or is there some other explanation?</a:t>
            </a:r>
            <a:endParaRPr lang="en-GB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good about Good Friday?</a:t>
            </a:r>
            <a:endParaRPr lang="en-GB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1431" y="4519216"/>
            <a:ext cx="2708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Light and Dark (light travels to our eyes, mirrors and shadows)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Rock detectives (Types, uses and formations and fossils) 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Plants through the seasons (an ongoing topic and possible visits on-site and off site)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Working like scientists -recordings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2795" y="6877542"/>
            <a:ext cx="19841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endParaRPr lang="en-US" sz="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Surface and colour </a:t>
            </a:r>
          </a:p>
          <a:p>
            <a:r>
              <a:rPr lang="en-GB" sz="9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Working with shape and colour </a:t>
            </a:r>
          </a:p>
          <a:p>
            <a:r>
              <a:rPr lang="en-GB" sz="9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“Painting with scissors”. </a:t>
            </a:r>
          </a:p>
          <a:p>
            <a:r>
              <a:rPr lang="en-GB" sz="9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Collage and stencil in response to looking at Egyptian self portrait artwork. 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Egyptians masks , Cartouches </a:t>
            </a: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(Mummification)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Netball –  Class Teacher</a:t>
            </a:r>
          </a:p>
          <a:p>
            <a:pPr lvl="0"/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Football–  Class Teacher </a:t>
            </a:r>
          </a:p>
          <a:p>
            <a:pPr lvl="0"/>
            <a:endParaRPr lang="en-GB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Fitness –  Premier Sports </a:t>
            </a:r>
          </a:p>
          <a:p>
            <a:pPr lvl="0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Games –  Premier Sports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421100"/>
            <a:ext cx="1919667" cy="1360640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60771" y="8424202"/>
            <a:ext cx="194485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Scratch – creating algorithms</a:t>
            </a:r>
          </a:p>
          <a:p>
            <a:r>
              <a:rPr lang="en-GB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Branching databases</a:t>
            </a: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9109" y="2487372"/>
            <a:ext cx="269042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More time has been spent on Place value, addition and subtraction so we are now just about to start our: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Multiplication and Division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2,3,4,5,6,8,10)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Length and Perimeter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Mass and Capacity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topics.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8223903"/>
            <a:ext cx="2361446" cy="155783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353468" y="8258463"/>
            <a:ext cx="2361446" cy="1461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Egyptian Music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Analysing the pattern of rhythms and creating and performing our own responses to 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descriptive sounds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8BD5151-60E3-4198-957A-2D6DA38FB554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5" y="93875"/>
            <a:ext cx="1342002" cy="1393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4539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</TotalTime>
  <Words>362</Words>
  <Application>Microsoft Office PowerPoint</Application>
  <PresentationFormat>A4 Paper (210x297 mm)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SemiBold Condensed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Helen Craven</cp:lastModifiedBy>
  <cp:revision>119</cp:revision>
  <dcterms:created xsi:type="dcterms:W3CDTF">2021-02-11T12:28:53Z</dcterms:created>
  <dcterms:modified xsi:type="dcterms:W3CDTF">2024-01-23T12:30:10Z</dcterms:modified>
</cp:coreProperties>
</file>