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22/01/2024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hyperlink" Target="https://www.accessart.org.uk/activism/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416" y="7051077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811037"/>
            <a:ext cx="3978406" cy="1583894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621" y="8802871"/>
            <a:ext cx="699443" cy="671465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3"/>
            <a:ext cx="3644471" cy="2218915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33044" y="4531294"/>
            <a:ext cx="2575074" cy="195253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Materials: reversible and irreversible changes.</a:t>
            </a: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heart and circulation</a:t>
            </a:r>
            <a:r>
              <a:rPr lang="en-GB" sz="2400" dirty="0"/>
              <a:t>: </a:t>
            </a:r>
            <a:r>
              <a:rPr lang="en-GB" dirty="0"/>
              <a:t>reversible and irreversible changes</a:t>
            </a:r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821" y="5002586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6" y="6642533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tx1"/>
                </a:solidFill>
              </a:rPr>
              <a:t>Tag Rugby</a:t>
            </a:r>
          </a:p>
          <a:p>
            <a:r>
              <a:rPr lang="en-GB" sz="1400" dirty="0">
                <a:solidFill>
                  <a:schemeClr val="tx1"/>
                </a:solidFill>
              </a:rPr>
              <a:t>Football </a:t>
            </a:r>
          </a:p>
          <a:p>
            <a:r>
              <a:rPr lang="en-GB" sz="1400" dirty="0">
                <a:solidFill>
                  <a:schemeClr val="tx1"/>
                </a:solidFill>
              </a:rPr>
              <a:t>Dance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2323783" y="6688102"/>
            <a:ext cx="2367154" cy="172369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334358" y="4783060"/>
            <a:ext cx="39095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History/Geography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The Second World War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Rivers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Naming parts of a river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Naming rivers in the world 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59825" y="8602992"/>
            <a:ext cx="2125548" cy="1195762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93366" y="8710448"/>
            <a:ext cx="2132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Being responsible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1757" y="6489624"/>
            <a:ext cx="2086240" cy="1587234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7208" y="343663"/>
            <a:ext cx="30235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6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Spring</a:t>
            </a:r>
            <a:r>
              <a:rPr kumimoji="0" lang="en-GB" altLang="en-US" sz="2400" b="1" i="0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</a:t>
            </a: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4344352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</a:p>
          <a:p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Study: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Harry Potter and the Philosopher’s Stone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The Explorer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Film study: Alma </a:t>
            </a:r>
          </a:p>
          <a:p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Types of writing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Narrative writing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Writing from different perspectives 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Non-chronological report 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Persuasive writing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Explanation text 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Setting description</a:t>
            </a: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76630" y="6816551"/>
            <a:ext cx="22556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Christianity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Is anything ever eternal?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Christianity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Is Christianity still a strong religion?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6353" y="4519216"/>
            <a:ext cx="2363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7896" y="6679011"/>
            <a:ext cx="198416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Art/ Design</a:t>
            </a:r>
          </a:p>
          <a:p>
            <a:r>
              <a:rPr lang="en-GB" sz="1100" u="sng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Activism</a:t>
            </a:r>
            <a:endParaRPr lang="en-GB" sz="1100" dirty="0"/>
          </a:p>
          <a:p>
            <a:r>
              <a:rPr lang="en-GB" sz="1100" dirty="0"/>
              <a:t>Explore how artists use their skills to speak on behalf of communities. Make art about things you care about.</a:t>
            </a:r>
          </a:p>
          <a:p>
            <a:endParaRPr lang="en-GB" sz="14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82559" y="6707387"/>
            <a:ext cx="1776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 </a:t>
            </a:r>
            <a:endParaRPr lang="en-US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4844626" y="8336340"/>
            <a:ext cx="194485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Variables in games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3D modelling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11431" y="2487372"/>
            <a:ext cx="2578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Ratio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Fractions, decimals and percentages.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Area and perimeter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Volume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Statistics 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8744528"/>
            <a:ext cx="2361446" cy="1037214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2495540" y="8777041"/>
            <a:ext cx="17761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Music: Take 10 Pieces “Winter” from The Four Seasons (Vivaldi)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Gamelan Music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48BD5151-60E3-4198-957A-2D6DA38FB554}"/>
              </a:ext>
            </a:extLst>
          </p:cNvPr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925" y="93875"/>
            <a:ext cx="1342002" cy="13935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189</Words>
  <Application>Microsoft Office PowerPoint</Application>
  <PresentationFormat>A4 Paper (210x297 mm)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Rachel stanley</cp:lastModifiedBy>
  <cp:revision>64</cp:revision>
  <dcterms:created xsi:type="dcterms:W3CDTF">2021-02-11T12:28:53Z</dcterms:created>
  <dcterms:modified xsi:type="dcterms:W3CDTF">2024-01-22T12:52:42Z</dcterms:modified>
</cp:coreProperties>
</file>