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416" y="7051077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47512" y="4412130"/>
            <a:ext cx="3978406" cy="1669121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60501" y="4486096"/>
            <a:ext cx="2531505" cy="22056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6" y="4646916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2303197" y="7354836"/>
            <a:ext cx="2367154" cy="1452850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32897" y="4485301"/>
            <a:ext cx="39095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History/Geography</a:t>
            </a: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The Vikings-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Where were the Vikings from and why did they come to Britain? How do we know? </a:t>
            </a: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The Alps-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Mountain ranges, comparing places, using maps to see local areas, fieldwork. 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62103" y="7354836"/>
            <a:ext cx="2125548" cy="2477867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85397" y="7394007"/>
            <a:ext cx="174038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Relationships-</a:t>
            </a:r>
            <a:r>
              <a:rPr lang="en-GB" sz="12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Looking out for others 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The Working World-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Enterprise</a:t>
            </a:r>
            <a:endParaRPr lang="en-GB" sz="1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756" y="6173444"/>
            <a:ext cx="4093361" cy="1088407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4002" y="343663"/>
            <a:ext cx="302999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5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Spring</a:t>
            </a: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43443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Study: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How to Train Your  Dragon- Cressida Cowell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King of the Cloud Forest- Michael Morpurgo 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Types of writing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Character Descriptions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Instructions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Poetry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Balanced Argument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Letters  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72894" y="7354836"/>
            <a:ext cx="22556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Are Sikh stories important today? </a:t>
            </a: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Did God intend Jesus to be crucified and if so was Jesus aware of this?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56353" y="4519216"/>
            <a:ext cx="23637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Feel the Force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Friction, gravity, water resistance, mechanisms using force. 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Everyday Materials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33172" y="6178247"/>
            <a:ext cx="36006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Art/ Design Technology </a:t>
            </a: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Art-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Mixed Media Land and City scapes</a:t>
            </a: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DT-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Super Seasonal Cooking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60803" y="6911346"/>
            <a:ext cx="177615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Football 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Dance 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Tag Rugby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Games   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4857917" y="8323711"/>
            <a:ext cx="194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Physical computing (crumbles)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Flat-file database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11431" y="2487372"/>
            <a:ext cx="25781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Multiplication and Division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(long multiplication, short division)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Fractions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(multiply fractions, calculate fractions of amounts)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Decimals and Percentages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Perimeter and Area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Statistics 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8900671"/>
            <a:ext cx="2361446" cy="88107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2326635" y="8905090"/>
            <a:ext cx="24738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Writing songs-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lyrics, melody, mood.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BBC 10 Pieces-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“Connect It”.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48BD5151-60E3-4198-957A-2D6DA38FB554}"/>
              </a:ext>
            </a:extLst>
          </p:cNvPr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925" y="93875"/>
            <a:ext cx="1342002" cy="13935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224</Words>
  <Application>Microsoft Office PowerPoint</Application>
  <PresentationFormat>A4 Paper (210x297 mm)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Ella Simms</cp:lastModifiedBy>
  <cp:revision>65</cp:revision>
  <dcterms:created xsi:type="dcterms:W3CDTF">2021-02-11T12:28:53Z</dcterms:created>
  <dcterms:modified xsi:type="dcterms:W3CDTF">2024-01-22T16:27:54Z</dcterms:modified>
</cp:coreProperties>
</file>