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8"/>
  </p:notesMasterIdLst>
  <p:sldIdLst>
    <p:sldId id="258" r:id="rId2"/>
    <p:sldId id="257" r:id="rId3"/>
    <p:sldId id="261" r:id="rId4"/>
    <p:sldId id="269" r:id="rId5"/>
    <p:sldId id="268" r:id="rId6"/>
    <p:sldId id="262" r:id="rId7"/>
    <p:sldId id="270" r:id="rId8"/>
    <p:sldId id="267" r:id="rId9"/>
    <p:sldId id="266" r:id="rId10"/>
    <p:sldId id="263" r:id="rId11"/>
    <p:sldId id="274" r:id="rId12"/>
    <p:sldId id="275" r:id="rId13"/>
    <p:sldId id="264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71" autoAdjust="0"/>
  </p:normalViewPr>
  <p:slideViewPr>
    <p:cSldViewPr>
      <p:cViewPr>
        <p:scale>
          <a:sx n="50" d="100"/>
          <a:sy n="50" d="100"/>
        </p:scale>
        <p:origin x="-144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46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1269-A039-4E73-977F-AA48990ACDAA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A3DA-D072-40E2-8249-3B35722DC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2CE5F2-5AF7-41B5-B6EE-047FBCBE7AE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CA4ADA-9BD3-46FC-9AA4-080A50329BB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Transition Day – 3.7.18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 “ What do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have in common….?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2119311"/>
            <a:ext cx="174307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56" y="2844378"/>
            <a:ext cx="284797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31" y="3257549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Harvest Performance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29200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7297" y="1468398"/>
            <a:ext cx="7787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8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October Years 3 and 4 led a whole school assembly  to celebrate Harvest 2018.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Parents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were invited too. and donations gratefully received  on behalf of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local charity.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8459" y="4005064"/>
            <a:ext cx="7756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Through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song ,  performance and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spoken word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learnt why harvest has been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celebrated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across the ages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 3 re-enacted and sang about a medieval English 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farming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tradition called  ‘Calling the Mare’.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21" y="2762365"/>
            <a:ext cx="5145757" cy="221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5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71" y="254000"/>
            <a:ext cx="7498080" cy="1143000"/>
          </a:xfrm>
        </p:spPr>
        <p:txBody>
          <a:bodyPr/>
          <a:lstStyle/>
          <a:p>
            <a:pPr algn="ctr"/>
            <a:r>
              <a:rPr lang="en-GB" dirty="0"/>
              <a:t>Harvest Performance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TIO-SVR-001\StaffHomeDrives$\Barbara.Rankin\Year 3\My photos 2018-19\Harvest\IMG_4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185">
            <a:off x="1639686" y="1528899"/>
            <a:ext cx="1956607" cy="26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TIO-SVR-001\StaffHomeDrives$\Barbara.Rankin\Year 3\My photos 2018-19\Harvest\IMG_4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35" y="3862215"/>
            <a:ext cx="2460853" cy="18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TIO-SVR-001\StaffHomeDrives$\Barbara.Rankin\Year 3\My photos 2018-19\Harvest\IMG_4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246">
            <a:off x="4328076" y="1536639"/>
            <a:ext cx="2365302" cy="177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03844">
            <a:off x="781381" y="4362161"/>
            <a:ext cx="5055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Food, Glorious Food (BRS version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59" y="2348636"/>
            <a:ext cx="544834" cy="7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16" y="5326471"/>
            <a:ext cx="544834" cy="7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88" y="3292769"/>
            <a:ext cx="544834" cy="7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01" y="5815602"/>
            <a:ext cx="544834" cy="7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4084" y="5719907"/>
            <a:ext cx="2639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Calling The Mare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9495" y="1714357"/>
            <a:ext cx="2596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The 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Harvest Song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7554" y="5945846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Harvest Samba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Harvest Performance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3972099" cy="20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55" y="3213759"/>
            <a:ext cx="2872661" cy="215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7797" y="1193264"/>
            <a:ext cx="8069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the midst of the celebrations and song we took time to remember that there are</a:t>
            </a:r>
          </a:p>
          <a:p>
            <a:r>
              <a:rPr lang="en-GB" dirty="0"/>
              <a:t>s</a:t>
            </a:r>
            <a:r>
              <a:rPr lang="en-GB" dirty="0" smtClean="0"/>
              <a:t>till people in the world for whom finding enough food is a daily challenge. We learnt</a:t>
            </a:r>
          </a:p>
          <a:p>
            <a:r>
              <a:rPr lang="en-GB" dirty="0"/>
              <a:t>a</a:t>
            </a:r>
            <a:r>
              <a:rPr lang="en-GB" dirty="0" smtClean="0"/>
              <a:t>bout the work of One Can Trust which helps local people who don’t have enough </a:t>
            </a:r>
          </a:p>
          <a:p>
            <a:r>
              <a:rPr lang="en-GB" dirty="0"/>
              <a:t>m</a:t>
            </a:r>
            <a:r>
              <a:rPr lang="en-GB" dirty="0" smtClean="0"/>
              <a:t>oney to buy food.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78193" y="5628927"/>
            <a:ext cx="618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ended with our latest video Harvest Samba!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\\TIO-SVR-001\StaffHomeDrives$\Barbara.Rankin\Year 3\My photos 2018-19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41" y="2114678"/>
            <a:ext cx="2758430" cy="7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English- </a:t>
            </a:r>
            <a:r>
              <a:rPr lang="en-GB" sz="3600" dirty="0"/>
              <a:t>Food, Glorious Food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73166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\\TIO-SVR-001\StaffHomeDrives$\Barbara.Rankin\Year 3\My photos 2018-19\book\IMG_4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2910594" cy="38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TIO-SVR-001\StaffHomeDrives$\Barbara.Rankin\Year 3\My photos 2018-19\book\IMG_4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1" y="2703329"/>
            <a:ext cx="2928305" cy="3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4930" y="1101625"/>
            <a:ext cx="34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recipe book …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985" y="1694964"/>
            <a:ext cx="695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wrote to members of staff, asking for their favourite snack recipes…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208684"/>
            <a:ext cx="301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nd then awaited their replies.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2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I.C.T/ Maths  - </a:t>
            </a:r>
            <a:r>
              <a:rPr lang="en-GB" sz="4400" dirty="0"/>
              <a:t>Food, Glorious Food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N:\Year 3\My photos 2018-19\book\IMG_4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587">
            <a:off x="1240093" y="1840945"/>
            <a:ext cx="3232086" cy="24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Year 3\My photos 2018-19\book\IMG_4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427">
            <a:off x="5072187" y="2036080"/>
            <a:ext cx="3327648" cy="24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Year 3\My photos 2018-19\book\IMG_4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19638"/>
            <a:ext cx="3581300" cy="26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4879" y="1234342"/>
            <a:ext cx="763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children  typed and illustrated their recipe and the work was compiled into </a:t>
            </a:r>
          </a:p>
          <a:p>
            <a:r>
              <a:rPr lang="en-GB" dirty="0" smtClean="0"/>
              <a:t>booklet form.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20323" y="4813839"/>
            <a:ext cx="198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used a tally to</a:t>
            </a:r>
          </a:p>
          <a:p>
            <a:r>
              <a:rPr lang="en-GB" dirty="0"/>
              <a:t>h</a:t>
            </a:r>
            <a:r>
              <a:rPr lang="en-GB" dirty="0" smtClean="0"/>
              <a:t>elp us decide on a</a:t>
            </a:r>
          </a:p>
          <a:p>
            <a:r>
              <a:rPr lang="en-GB" dirty="0" smtClean="0"/>
              <a:t>title…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25415" y="5732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and counted </a:t>
            </a:r>
            <a:r>
              <a:rPr lang="en-GB" dirty="0" smtClean="0"/>
              <a:t> down the</a:t>
            </a:r>
          </a:p>
          <a:p>
            <a:r>
              <a:rPr lang="en-GB" dirty="0" smtClean="0"/>
              <a:t>days </a:t>
            </a:r>
            <a:r>
              <a:rPr lang="en-GB" dirty="0"/>
              <a:t>to </a:t>
            </a:r>
            <a:r>
              <a:rPr lang="en-GB" dirty="0" smtClean="0"/>
              <a:t>the book </a:t>
            </a:r>
            <a:r>
              <a:rPr lang="en-GB" dirty="0"/>
              <a:t>launch.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50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English- Food, Glorious Food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672408" cy="51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7815"/>
            <a:ext cx="3450080" cy="48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74006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7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First Sale  - 19</a:t>
            </a:r>
            <a:r>
              <a:rPr lang="en-GB" baseline="30000" dirty="0" smtClean="0"/>
              <a:t>th</a:t>
            </a:r>
            <a:r>
              <a:rPr lang="en-GB" dirty="0" smtClean="0"/>
              <a:t> October 2018</a:t>
            </a:r>
            <a:br>
              <a:rPr lang="en-GB" dirty="0" smtClean="0"/>
            </a:br>
            <a:r>
              <a:rPr lang="en-GB" dirty="0" smtClean="0"/>
              <a:t>“That’ll be £1.50 please.”</a:t>
            </a:r>
            <a:endParaRPr lang="en-GB" dirty="0"/>
          </a:p>
        </p:txBody>
      </p:sp>
      <p:pic>
        <p:nvPicPr>
          <p:cNvPr id="12290" name="Picture 2" descr="\\TIO-SVR-001\StaffHomeDrives$\Barbara.Rankin\Year 3\My photos 2018-19\book\IMG_4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426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GB" sz="8800" dirty="0" smtClean="0"/>
              <a:t>Food, </a:t>
            </a:r>
            <a:br>
              <a:rPr lang="en-GB" sz="8800" dirty="0" smtClean="0"/>
            </a:br>
            <a:r>
              <a:rPr lang="en-GB" sz="8800" dirty="0" smtClean="0"/>
              <a:t>Glorious Food</a:t>
            </a:r>
            <a:endParaRPr lang="en-GB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1324850" y="4437112"/>
            <a:ext cx="7605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 3 project-based learning focus </a:t>
            </a:r>
          </a:p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Autumn 1 </a:t>
            </a:r>
          </a:p>
        </p:txBody>
      </p:sp>
      <p:pic>
        <p:nvPicPr>
          <p:cNvPr id="2050" name="Picture 2" descr="\\TIO-SVR-001\StaffHomeDrives$\Barbara.Rankin\My 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72" y="5301208"/>
            <a:ext cx="1002200" cy="13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Science - </a:t>
            </a:r>
            <a:r>
              <a:rPr lang="en-GB" sz="3600" dirty="0"/>
              <a:t>Food, </a:t>
            </a:r>
            <a:r>
              <a:rPr lang="en-GB" sz="3600" dirty="0" smtClean="0"/>
              <a:t>Glorious </a:t>
            </a:r>
            <a:r>
              <a:rPr lang="en-GB" sz="3600" dirty="0"/>
              <a:t>Food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5229200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\\TIO-SVR-001\StaffHomeDrives$\Barbara.Rankin\Year 3\My photos 2018-19\Science\IMG_4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213">
            <a:off x="4067944" y="1481318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TIO-SVR-001\StaffHomeDrives$\Barbara.Rankin\Year 3\My photos 2018-19\Science\IMG_4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214">
            <a:off x="6443599" y="1418234"/>
            <a:ext cx="2436735" cy="32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TIO-SVR-001\StaffHomeDrives$\Barbara.Rankin\Year 3\My photos 2018-19\Science\IMG_4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870">
            <a:off x="1377919" y="1477498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TIO-SVR-001\StaffHomeDrives$\Barbara.Rankin\Year 3\My photos 2018-19\Science\IMG_40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062">
            <a:off x="2820376" y="2775309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3138" y="5123190"/>
            <a:ext cx="66183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looked at what we knew already and then began asking questions… : What foods do our bodies  need to stay healthy.? What makes a ‘balanced diet’? What’s the role of each food group? Do all animals need the same nutrients?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9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3E3D2D">
                    <a:satMod val="130000"/>
                  </a:srgbClr>
                </a:solidFill>
              </a:rPr>
              <a:t>Science - </a:t>
            </a:r>
            <a:r>
              <a:rPr lang="en-GB" sz="3600" dirty="0">
                <a:solidFill>
                  <a:srgbClr val="3E3D2D">
                    <a:satMod val="130000"/>
                  </a:srgbClr>
                </a:solidFill>
              </a:rPr>
              <a:t>Food, Glorious Food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69" y="5301208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4068" y="1318178"/>
            <a:ext cx="7821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researched the major food groups and learnt about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different nutrients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these food types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contain.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Talyarkhan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 a nutritionist and sports injury therapist, came into give us a talk.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5" name="Picture 3" descr="\\TIO-SVR-001\StaffHomeDrives$\Barbara.Rankin\Year 3\My photos 2018-19\parent talks\IMG_4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8532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49057" y="33265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/>
              <a:t>P.E - </a:t>
            </a:r>
            <a:r>
              <a:rPr lang="en-GB" sz="3600" dirty="0" smtClean="0"/>
              <a:t>Food, Glorious Food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5301208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5" y="1442914"/>
            <a:ext cx="765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learnt that muscles are made from protein.</a:t>
            </a:r>
          </a:p>
          <a:p>
            <a:r>
              <a:rPr lang="en-GB" sz="24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completed a circuit of activities to become more acquainted with them!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 descr="\\TIO-SVR-001\StaffHomeDrives$\Barbara.Rankin\Year 3\My photos 2018-19\Science\Muscles!\IMG_4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89" y="2348880"/>
            <a:ext cx="3083090" cy="41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845664"/>
            <a:ext cx="3358951" cy="364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History - </a:t>
            </a:r>
            <a:r>
              <a:rPr lang="en-GB" sz="3600" dirty="0"/>
              <a:t>Food, </a:t>
            </a:r>
            <a:r>
              <a:rPr lang="en-GB" sz="3600" dirty="0" smtClean="0"/>
              <a:t>Glorious </a:t>
            </a:r>
            <a:r>
              <a:rPr lang="en-GB" sz="3600" dirty="0"/>
              <a:t>Food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\\TIO-SVR-001\StaffHomeDrives$\Barbara.Rankin\Year 3\My photos 2018-19\stone age food and flints\IMG_4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1850" y="1742197"/>
            <a:ext cx="3072345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TIO-SVR-001\StaffHomeDrives$\Barbara.Rankin\Year 3\My photos 2018-19\stone age food and flints\IMG_4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40" y="1387123"/>
            <a:ext cx="2330832" cy="31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6792" y="4725144"/>
            <a:ext cx="78772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 our Mesolithic forebears we went into woodland, armed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 sharpened sticks, flints and arrow heads in search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food. We spotted evidence of rabbits, birds, badgers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foxes but on this occasion failed to come home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 any meat.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9" name="Picture 3" descr="\\TIO-SVR-001\StaffHomeDrives$\Barbara.Rankin\Year 3\My photos 2018-19\stone age food and flints\IMG_4181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18" y="1358152"/>
            <a:ext cx="2281238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History - Food, Glorious Food</a:t>
            </a:r>
          </a:p>
        </p:txBody>
      </p:sp>
      <p:pic>
        <p:nvPicPr>
          <p:cNvPr id="10242" name="Picture 2" descr="\\TIO-SVR-001\StaffHomeDrives$\Barbara.Rankin\Year 3\My photos 2018-19\stone age food and flints\IMG_4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73138"/>
            <a:ext cx="2802632" cy="21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TIO-SVR-001\StaffHomeDrives$\Barbara.Rankin\Year 3\My photos 2018-19\stone age food and flints\IMG_4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68788"/>
            <a:ext cx="2793022" cy="20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TIO-SVR-001\StaffHomeDrives$\Barbara.Rankin\Year 3\My photos 2018-19\stone age food and flints\IMG_41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06" y="1196752"/>
            <a:ext cx="2793020" cy="20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\\TIO-SVR-001\StaffHomeDrives$\Barbara.Rankin\Year 3\My photos 2018-19\stone age food and flints\IMG_41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2044" y="3219662"/>
            <a:ext cx="2793020" cy="20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8" y="2517953"/>
            <a:ext cx="2896146" cy="2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1711" y="5687987"/>
            <a:ext cx="7001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found plenty of plant life that may have kept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hunger at bay though: blackberries, elder flowers, hazel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nuts, apples and nettles.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47" y="5325829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 - </a:t>
            </a:r>
            <a:r>
              <a:rPr lang="en-GB" sz="3600" dirty="0"/>
              <a:t>Food, Glorious Food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\\TIO-SVR-001\StaffHomeDrives$\Barbara.Rankin\Year 3\My photos 2018-19\Art\IMG_4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60" y="1453529"/>
            <a:ext cx="2888777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17526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36" y="4631284"/>
            <a:ext cx="1880167" cy="16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981325"/>
            <a:ext cx="7239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92" y="4631284"/>
            <a:ext cx="1300357" cy="16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D/T - </a:t>
            </a:r>
            <a:r>
              <a:rPr lang="en-GB" sz="3600" dirty="0"/>
              <a:t>Food, Glorious Food</a:t>
            </a:r>
          </a:p>
        </p:txBody>
      </p:sp>
      <p:pic>
        <p:nvPicPr>
          <p:cNvPr id="11266" name="Picture 2" descr="\\TIO-SVR-001\StaffHomeDrives$\Barbara.Rankin\Year 3\My photos 2018-19\cooking\IMG_4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6772"/>
            <a:ext cx="3871979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TIO-SVR-001\StaffHomeDrives$\Barbara.Rankin\Year 3\My photos 2018-19\cooking\IMG_4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376772"/>
            <a:ext cx="3871979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4372" y="4509120"/>
            <a:ext cx="4449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Blackberry and Apple Crumble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Flapjack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(Locally foraged ingredients!)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1000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1973</TotalTime>
  <Words>479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Transition Day – 3.7.18</vt:lpstr>
      <vt:lpstr>Food,  Glorious Food</vt:lpstr>
      <vt:lpstr>Science - Food, Glorious Food</vt:lpstr>
      <vt:lpstr>Science - Food, Glorious Food</vt:lpstr>
      <vt:lpstr>PowerPoint Presentation</vt:lpstr>
      <vt:lpstr>History - Food, Glorious Food</vt:lpstr>
      <vt:lpstr>History - Food, Glorious Food</vt:lpstr>
      <vt:lpstr>Art - Food, Glorious Food</vt:lpstr>
      <vt:lpstr>D/T - Food, Glorious Food</vt:lpstr>
      <vt:lpstr>Harvest Performance</vt:lpstr>
      <vt:lpstr>Harvest Performance</vt:lpstr>
      <vt:lpstr>Harvest Performance</vt:lpstr>
      <vt:lpstr>English- Food, Glorious Food</vt:lpstr>
      <vt:lpstr>I.C.T/ Maths  - Food, Glorious Food</vt:lpstr>
      <vt:lpstr>English- Food, Glorious Food</vt:lpstr>
      <vt:lpstr>The First Sale  - 19th October 2018 “That’ll be £1.50 please.”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Rankin</dc:creator>
  <cp:lastModifiedBy>Barbara Rankin</cp:lastModifiedBy>
  <cp:revision>40</cp:revision>
  <dcterms:created xsi:type="dcterms:W3CDTF">2018-10-23T08:01:37Z</dcterms:created>
  <dcterms:modified xsi:type="dcterms:W3CDTF">2018-10-29T13:22:37Z</dcterms:modified>
</cp:coreProperties>
</file>