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13/12/2023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13/12/2023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13/12/2023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13/12/2023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13/12/2023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13/12/2023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13/12/2023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416" y="7051077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47512" y="4412130"/>
            <a:ext cx="3613904" cy="2389859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9061" y="2408974"/>
            <a:ext cx="3644471" cy="1926630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2709808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63585" y="2373679"/>
            <a:ext cx="2920080" cy="1314582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4859159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3871927" y="3766960"/>
            <a:ext cx="2920080" cy="2999528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6" y="4646916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824797"/>
            <a:ext cx="1919667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Rounded Rectangle 42"/>
          <p:cNvSpPr/>
          <p:nvPr/>
        </p:nvSpPr>
        <p:spPr>
          <a:xfrm>
            <a:off x="2303197" y="6869193"/>
            <a:ext cx="2367154" cy="1311505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313187" y="4475433"/>
            <a:ext cx="3232096" cy="945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History/Geography</a:t>
            </a: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History</a:t>
            </a:r>
            <a:r>
              <a:rPr lang="en-GB" sz="1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Toys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Geography: 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Wonderful Weather </a:t>
            </a:r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2103" y="7724300"/>
            <a:ext cx="2125548" cy="2108403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28200" y="7724301"/>
            <a:ext cx="21323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Healthy Wellbeing 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Identity and Community 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81757" y="6964679"/>
            <a:ext cx="2086240" cy="652186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34841" y="343663"/>
            <a:ext cx="298831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1</a:t>
            </a:r>
            <a:endParaRPr kumimoji="0" lang="en-GB" altLang="en-US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Spring Term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4638" y="2426333"/>
            <a:ext cx="43443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Key Texts to Study: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Traditional Tales and stories about Pirates which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links into our Project and Foundation subjects.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These include Goldilocks and the Three Bears,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Pirates Next Door and many more…</a:t>
            </a: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Types of writing: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Story writing, letters, posters, instructions.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61653" y="6980369"/>
            <a:ext cx="22556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Friendships 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Easter 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79568" y="3915112"/>
            <a:ext cx="2793013" cy="2630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  <a:endParaRPr lang="en-GB" sz="1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Plants</a:t>
            </a: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planting, labelling parts of a plant, what plants need to grow, naming trees, wild plants &amp; garden plants.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Seasonal Changes (Winter to Spring): 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naming 4 seasons, observing changes across 4 seasons, observe and describe day length variations, Spring seasonal weather.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6245" y="6927376"/>
            <a:ext cx="1984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Art/DT</a:t>
            </a: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Art: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Flora and Fauna</a:t>
            </a: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DT: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Pirate Paddy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36820" y="6815088"/>
            <a:ext cx="1776158" cy="1155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 </a:t>
            </a:r>
            <a:endParaRPr lang="en-GB" sz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Premier Sports: </a:t>
            </a: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Dance &amp; Games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Arial" panose="020B0604020202020204" pitchFamily="34" charset="0"/>
                <a:ea typeface="Calibri" panose="020F0502020204030204" pitchFamily="34" charset="0"/>
              </a:rPr>
              <a:t>Class: </a:t>
            </a: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</a:rPr>
              <a:t>Target Games &amp; Yoga</a:t>
            </a:r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00437" y="8292156"/>
            <a:ext cx="1919667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4857917" y="8323711"/>
            <a:ext cx="1944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Creating Media – Digital Writing 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Programming B – Programming animations</a:t>
            </a:r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11431" y="2385981"/>
            <a:ext cx="2578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Place value within 20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Adding and subtracting within 20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Place value within 50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Length and Height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Mass and Volume 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326637" y="8323712"/>
            <a:ext cx="2361446" cy="145803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2426814" y="8423548"/>
            <a:ext cx="2084005" cy="1258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</a:rPr>
              <a:t>Exploring pulse and rhythm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</a:rPr>
              <a:t>Pitch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</a:rPr>
              <a:t>Recorders with Mrs Reading</a:t>
            </a:r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48BD5151-60E3-4198-957A-2D6DA38FB554}"/>
              </a:ext>
            </a:extLst>
          </p:cNvPr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925" y="93875"/>
            <a:ext cx="1342002" cy="13935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808</TotalTime>
  <Words>221</Words>
  <Application>Microsoft Office PowerPoint</Application>
  <PresentationFormat>A4 Paper (210x297 mm)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Gemma Grimaldi</cp:lastModifiedBy>
  <cp:revision>56</cp:revision>
  <dcterms:created xsi:type="dcterms:W3CDTF">2021-02-11T12:28:53Z</dcterms:created>
  <dcterms:modified xsi:type="dcterms:W3CDTF">2023-12-13T17:44:26Z</dcterms:modified>
</cp:coreProperties>
</file>