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13/12/2023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416" y="7051077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47512" y="4412130"/>
            <a:ext cx="3613904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2663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2709808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63585" y="2373679"/>
            <a:ext cx="2920080" cy="131458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871927" y="3766960"/>
            <a:ext cx="2920080" cy="299952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6" y="4646916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03197" y="6869193"/>
            <a:ext cx="2367154" cy="131150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13187" y="4475433"/>
            <a:ext cx="3232096" cy="945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History/Geography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Toys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Geography: </a:t>
            </a: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Wonderful Weather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Healthy Wellbeing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Identity and Community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34841" y="343663"/>
            <a:ext cx="29883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Spring Term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4344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Traditional Tales and stories about Pirates which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links into our Project and Foundation subjects.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These include Goldilocks and the Three Bears,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Pirates Next Door and many more…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Types of writing: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Story writing, letters, posters, instructions.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61653" y="6980369"/>
            <a:ext cx="2255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Friendships 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Easter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79568" y="3915112"/>
            <a:ext cx="2793013" cy="2630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Plants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planting, labelling parts of a plant, what plants need to grow, naming trees, wild plants &amp; garden plants.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Seasonal Changes (Winter to Spring):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naming 4 seasons, observing changes across 4 seasons, observe and describe day length variations, Spring seasonal weather.</a:t>
            </a: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6245" y="6927376"/>
            <a:ext cx="1984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Art/DT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Art: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Flora and Fauna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DT: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Pirate Paddy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155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Premier Sports: 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Dance &amp; Games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</a:rPr>
              <a:t>Class: 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</a:rPr>
              <a:t>Target Games &amp; Yoga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Creating Media – Digital Writing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Programming B – Programming animations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385981"/>
            <a:ext cx="2578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Place value within 20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Adding and subtracting within 20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Place value within 50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Length and Height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Mass and Volume 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8323712"/>
            <a:ext cx="2361446" cy="14580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26814" y="8423548"/>
            <a:ext cx="2084005" cy="1258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</a:rPr>
              <a:t>Exploring pulse and rhythm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</a:rPr>
              <a:t>Pitch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</a:rPr>
              <a:t>Recorders with Mrs Reading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8BD5151-60E3-4198-957A-2D6DA38FB554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5" y="93875"/>
            <a:ext cx="1342002" cy="1393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808</TotalTime>
  <Words>221</Words>
  <Application>Microsoft Office PowerPoint</Application>
  <PresentationFormat>A4 Paper (210x297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Gemma Grimaldi</cp:lastModifiedBy>
  <cp:revision>56</cp:revision>
  <dcterms:created xsi:type="dcterms:W3CDTF">2021-02-11T12:28:53Z</dcterms:created>
  <dcterms:modified xsi:type="dcterms:W3CDTF">2023-12-13T17:44:26Z</dcterms:modified>
</cp:coreProperties>
</file>