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am Walkden" initials="AW" lastIdx="2" clrIdx="0">
    <p:extLst>
      <p:ext uri="{19B8F6BF-5375-455C-9EA6-DF929625EA0E}">
        <p15:presenceInfo xmlns:p15="http://schemas.microsoft.com/office/powerpoint/2012/main" userId="S-1-5-21-1458136060-1713551969-3394588267-13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D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C48306-B7CA-4F8A-8C78-30180885EC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444F6-B866-40B8-98DC-AB03F62DA7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90537-3E58-4815-B8F7-A6A91F9C9072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193317-5B0A-47F5-A6B2-C0B0F171B8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E2FD3-F5B9-4928-A1CA-19F3BDEA6B1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4CD60-5B87-4FE7-B85A-4AB7C995D3C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5542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5CA2E-9B32-41CC-8E09-B3687C1B565A}" type="datetimeFigureOut">
              <a:rPr lang="en-GB" smtClean="0"/>
              <a:t>01/11/2022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0F373-F324-485C-8B7D-1F94F90EC7D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9690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CF16-EF90-4248-BECD-908CDF03A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19" y="115888"/>
            <a:ext cx="11506201" cy="144145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5501AB-21B9-4BDC-9E02-77D2530E7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519" y="1665287"/>
            <a:ext cx="11506201" cy="5054917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24572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51781-5FDE-4D5A-B518-68972E391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364" y="136525"/>
            <a:ext cx="11476355" cy="1554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84E7A-3664-4052-B940-9EA121422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280" y="1813559"/>
            <a:ext cx="5662295" cy="6915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25296-A58F-4087-B326-FD6DA64C4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7506" y="2627945"/>
            <a:ext cx="5640069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8A657-290C-4F0D-8F32-E6DF9B891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13559"/>
            <a:ext cx="5662294" cy="691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11638-91E7-4074-ADD1-7A473074C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626673"/>
            <a:ext cx="5662295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08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88CA-7521-4411-B1F8-5710A68C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83" y="136525"/>
            <a:ext cx="3932237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12F0F-250C-4142-BA5B-3663FAF8E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788" y="151132"/>
            <a:ext cx="7206932" cy="656907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D610F5-DD0D-483D-BC5D-67C4957DD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79" y="1859280"/>
            <a:ext cx="3977641" cy="486219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10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7025-B06D-4D32-8726-A1146726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1DAAF-BC31-4342-938D-C99835957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922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EEC75-947C-4DC3-8CE3-DDB4A0289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B54B5-A2F2-402F-A0BC-D28049D2D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98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4B70-BEF6-45D5-A086-3599E5E267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B425A-48BC-464B-A80F-561E4B063D9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15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D74EF-464F-470E-A868-D3CD837BC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170" y="136525"/>
            <a:ext cx="11512550" cy="1265555"/>
          </a:xfrm>
          <a:solidFill>
            <a:schemeClr val="accent3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73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B3DD-1EFE-4210-B3E3-E7260846F5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  <a:ln>
            <a:solidFill>
              <a:schemeClr val="tx1"/>
            </a:solidFill>
          </a:ln>
        </p:spPr>
        <p:txBody>
          <a:bodyPr/>
          <a:lstStyle>
            <a:lvl1pPr marL="571500" indent="-571500" algn="l">
              <a:buSzPct val="300000"/>
              <a:buFontTx/>
              <a:buBlip>
                <a:blip r:embed="rId2"/>
              </a:buBlip>
              <a:defRPr/>
            </a:lvl1pPr>
          </a:lstStyle>
          <a:p>
            <a:r>
              <a:rPr lang="en-US" dirty="0"/>
              <a:t>	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578B2-5FBB-4265-B20E-C278A11C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B31B-E9E2-4B9F-852B-9EE764C8E13E}" type="datetime4">
              <a:rPr lang="en-GB" smtClean="0"/>
              <a:t>01 November 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1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o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8BC2C-B9CE-4201-8CFE-6A62107FD4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040" y="129541"/>
            <a:ext cx="11536680" cy="1165860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Homework – on Class 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762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3A084-0881-448B-BF18-80E9AF44CE8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05984-FFA2-4336-8976-CDBE2963A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5280" y="1641474"/>
            <a:ext cx="569976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A70417-6011-4C9D-AD09-2B8BC349C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1474"/>
            <a:ext cx="568452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73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CA26E-7D99-4E02-954D-F0930061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B31B-E9E2-4B9F-852B-9EE764C8E13E}" type="datetime4">
              <a:rPr lang="en-GB" smtClean="0"/>
              <a:t>01 November 2022</a:t>
            </a:fld>
            <a:endParaRPr lang="en-GB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6B4AB21-F260-4E15-8951-B451B2AD9A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7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BDD2-7AD3-4F2B-BC16-26BD61C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136525"/>
            <a:ext cx="4312920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77BA4-194C-4AE4-B53D-88BE0C021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802188" y="136525"/>
            <a:ext cx="7054532" cy="6583679"/>
          </a:xfr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BCFDA-D124-4A7E-8C2E-E2ECB6C73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80" y="1889759"/>
            <a:ext cx="4312920" cy="483171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895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23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D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76E1B4-DFCB-4D5A-80ED-2112D3B0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129540"/>
            <a:ext cx="11536680" cy="13325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A9791-32FC-4B4F-BE9C-2D163A607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39" y="1551303"/>
            <a:ext cx="11536681" cy="5168901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2A2E9-A696-4FC4-861A-5D89560F2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13520" y="1377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D1AB31B-E9E2-4B9F-852B-9EE764C8E13E}" type="datetime4">
              <a:rPr lang="en-GB" smtClean="0"/>
              <a:t>01 November 2022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46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4" r:id="rId5"/>
    <p:sldLayoutId id="2147483652" r:id="rId6"/>
    <p:sldLayoutId id="2147483662" r:id="rId7"/>
    <p:sldLayoutId id="2147483657" r:id="rId8"/>
    <p:sldLayoutId id="2147483655" r:id="rId9"/>
    <p:sldLayoutId id="2147483653" r:id="rId10"/>
    <p:sldLayoutId id="2147483656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275" indent="-168275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1pPr>
      <a:lvl2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2pPr>
      <a:lvl3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3pPr>
      <a:lvl4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4pPr>
      <a:lvl5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47" userDrawn="1">
          <p15:clr>
            <a:srgbClr val="F26B43"/>
          </p15:clr>
        </p15:guide>
        <p15:guide id="2" pos="98" userDrawn="1">
          <p15:clr>
            <a:srgbClr val="F26B43"/>
          </p15:clr>
        </p15:guide>
        <p15:guide id="4" pos="7582" userDrawn="1">
          <p15:clr>
            <a:srgbClr val="F26B43"/>
          </p15:clr>
        </p15:guide>
        <p15:guide id="5" orient="horz" pos="73" userDrawn="1">
          <p15:clr>
            <a:srgbClr val="F26B43"/>
          </p15:clr>
        </p15:guide>
        <p15:guide id="6" orient="horz" pos="98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2298" y="925947"/>
            <a:ext cx="12235807" cy="528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FEF09791-C5CF-4974-9779-1A9772439DA9}"/>
              </a:ext>
            </a:extLst>
          </p:cNvPr>
          <p:cNvSpPr/>
          <p:nvPr/>
        </p:nvSpPr>
        <p:spPr>
          <a:xfrm>
            <a:off x="135471" y="38027"/>
            <a:ext cx="2570918" cy="899212"/>
          </a:xfrm>
          <a:prstGeom prst="wedgeRoundRectCallout">
            <a:avLst>
              <a:gd name="adj1" fmla="val 2425"/>
              <a:gd name="adj2" fmla="val 7720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800" b="1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and catch a ball after one bounce on the move.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a ball using different parts of the foot.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Run, stop and change direction with some balance and control.</a:t>
            </a:r>
          </a:p>
          <a:p>
            <a:r>
              <a:rPr lang="en-GB" sz="900" dirty="0">
                <a:solidFill>
                  <a:schemeClr val="tx1"/>
                </a:solidFill>
              </a:rPr>
              <a:t> </a:t>
            </a:r>
          </a:p>
          <a:p>
            <a:endParaRPr lang="en-GB" sz="9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Speech Bubble: Rectangle with Corners Rounded 47">
            <a:extLst>
              <a:ext uri="{FF2B5EF4-FFF2-40B4-BE49-F238E27FC236}">
                <a16:creationId xmlns:a16="http://schemas.microsoft.com/office/drawing/2014/main" id="{3653A540-708E-43F8-92CA-BD6EB78F00E6}"/>
              </a:ext>
            </a:extLst>
          </p:cNvPr>
          <p:cNvSpPr/>
          <p:nvPr/>
        </p:nvSpPr>
        <p:spPr>
          <a:xfrm>
            <a:off x="2845411" y="54531"/>
            <a:ext cx="2205888" cy="981536"/>
          </a:xfrm>
          <a:prstGeom prst="wedgeRoundRectCallout">
            <a:avLst>
              <a:gd name="adj1" fmla="val -40179"/>
              <a:gd name="adj2" fmla="val 6888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Gymnastics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Perform balances making their body tense, stretched and curled.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Take body weight on hands for a short time.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Remember, repeat and link simple actions together.</a:t>
            </a:r>
          </a:p>
        </p:txBody>
      </p:sp>
      <p:sp>
        <p:nvSpPr>
          <p:cNvPr id="49" name="Speech Bubble: Rectangle with Corners Rounded 48">
            <a:extLst>
              <a:ext uri="{FF2B5EF4-FFF2-40B4-BE49-F238E27FC236}">
                <a16:creationId xmlns:a16="http://schemas.microsoft.com/office/drawing/2014/main" id="{7DB5B3DE-4420-411D-9AFF-DA244509D6F1}"/>
              </a:ext>
            </a:extLst>
          </p:cNvPr>
          <p:cNvSpPr/>
          <p:nvPr/>
        </p:nvSpPr>
        <p:spPr>
          <a:xfrm>
            <a:off x="1322638" y="1317731"/>
            <a:ext cx="1947680" cy="911263"/>
          </a:xfrm>
          <a:prstGeom prst="wedgeRoundRectCallout">
            <a:avLst>
              <a:gd name="adj1" fmla="val -64200"/>
              <a:gd name="adj2" fmla="val -36892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Dance</a:t>
            </a:r>
          </a:p>
          <a:p>
            <a:endParaRPr lang="en-GB" sz="800" b="1" u="sng" dirty="0">
              <a:solidFill>
                <a:schemeClr val="tx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Copy, remember and repeat actions.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Choose actions for an idea.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Begin to use counts.</a:t>
            </a:r>
          </a:p>
        </p:txBody>
      </p:sp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B362D227-27C6-41D3-814F-7723C334E103}"/>
              </a:ext>
            </a:extLst>
          </p:cNvPr>
          <p:cNvSpPr/>
          <p:nvPr/>
        </p:nvSpPr>
        <p:spPr>
          <a:xfrm>
            <a:off x="8079134" y="100214"/>
            <a:ext cx="3606730" cy="731722"/>
          </a:xfrm>
          <a:prstGeom prst="wedgeRoundRectCallout">
            <a:avLst>
              <a:gd name="adj1" fmla="val -42225"/>
              <a:gd name="adj2" fmla="val 8624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Gymnastics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Perform balances on different body parts with some control and balance.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Take body weight on different body parts, with and without apparatus.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Copy, remember and plan simple actions with some control and technique.</a:t>
            </a:r>
          </a:p>
        </p:txBody>
      </p:sp>
      <p:sp>
        <p:nvSpPr>
          <p:cNvPr id="51" name="Speech Bubble: Rectangle with Corners Rounded 50">
            <a:extLst>
              <a:ext uri="{FF2B5EF4-FFF2-40B4-BE49-F238E27FC236}">
                <a16:creationId xmlns:a16="http://schemas.microsoft.com/office/drawing/2014/main" id="{97EA883B-C814-40C7-B6B4-F55D7AFFF3A8}"/>
              </a:ext>
            </a:extLst>
          </p:cNvPr>
          <p:cNvSpPr/>
          <p:nvPr/>
        </p:nvSpPr>
        <p:spPr>
          <a:xfrm>
            <a:off x="6187185" y="1151449"/>
            <a:ext cx="3998432" cy="527422"/>
          </a:xfrm>
          <a:prstGeom prst="wedgeRoundRectCallout">
            <a:avLst>
              <a:gd name="adj1" fmla="val -54854"/>
              <a:gd name="adj2" fmla="val 15545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Copy, remember and repeat a series of actions.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 a character through actions, dynamics and expression.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counts with help to stay in time with the music.</a:t>
            </a:r>
          </a:p>
        </p:txBody>
      </p:sp>
      <p:sp>
        <p:nvSpPr>
          <p:cNvPr id="53" name="Speech Bubble: Rectangle with Corners Rounded 52">
            <a:extLst>
              <a:ext uri="{FF2B5EF4-FFF2-40B4-BE49-F238E27FC236}">
                <a16:creationId xmlns:a16="http://schemas.microsoft.com/office/drawing/2014/main" id="{19388088-33B1-4EB8-9DE2-A93E9354354C}"/>
              </a:ext>
            </a:extLst>
          </p:cNvPr>
          <p:cNvSpPr/>
          <p:nvPr/>
        </p:nvSpPr>
        <p:spPr>
          <a:xfrm>
            <a:off x="3399427" y="2035347"/>
            <a:ext cx="2444144" cy="952154"/>
          </a:xfrm>
          <a:prstGeom prst="wedgeRoundRectCallout">
            <a:avLst>
              <a:gd name="adj1" fmla="val -58843"/>
              <a:gd name="adj2" fmla="val 57623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Link dribbling the ball with other actions with increasing control.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Change direction when dribbling with feet with some control in game situations.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Change direction to lose and opponent with some success.</a:t>
            </a:r>
          </a:p>
        </p:txBody>
      </p:sp>
      <p:sp>
        <p:nvSpPr>
          <p:cNvPr id="54" name="Speech Bubble: Rectangle with Corners Rounded 53">
            <a:extLst>
              <a:ext uri="{FF2B5EF4-FFF2-40B4-BE49-F238E27FC236}">
                <a16:creationId xmlns:a16="http://schemas.microsoft.com/office/drawing/2014/main" id="{01A8C8DB-99FC-4022-9E65-9943E9732110}"/>
              </a:ext>
            </a:extLst>
          </p:cNvPr>
          <p:cNvSpPr/>
          <p:nvPr/>
        </p:nvSpPr>
        <p:spPr>
          <a:xfrm>
            <a:off x="314737" y="3694999"/>
            <a:ext cx="1960179" cy="952154"/>
          </a:xfrm>
          <a:prstGeom prst="wedgeRoundRectCallout">
            <a:avLst>
              <a:gd name="adj1" fmla="val 76949"/>
              <a:gd name="adj2" fmla="val -42659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Copy, remember and adapt set choreography.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action and reaction to represent an idea.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counts when choreographing short phrases.</a:t>
            </a:r>
          </a:p>
        </p:txBody>
      </p:sp>
      <p:sp>
        <p:nvSpPr>
          <p:cNvPr id="56" name="Speech Bubble: Rectangle with Corners Rounded 55">
            <a:extLst>
              <a:ext uri="{FF2B5EF4-FFF2-40B4-BE49-F238E27FC236}">
                <a16:creationId xmlns:a16="http://schemas.microsoft.com/office/drawing/2014/main" id="{1092B56D-335F-4CCB-9C33-1D2CC5FA705A}"/>
              </a:ext>
            </a:extLst>
          </p:cNvPr>
          <p:cNvSpPr/>
          <p:nvPr/>
        </p:nvSpPr>
        <p:spPr>
          <a:xfrm>
            <a:off x="10014451" y="2959631"/>
            <a:ext cx="2075650" cy="1002538"/>
          </a:xfrm>
          <a:prstGeom prst="wedgeRoundRectCallout">
            <a:avLst>
              <a:gd name="adj1" fmla="val -58868"/>
              <a:gd name="adj2" fmla="val -49689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Gymnastics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Complete balances with increasing stability, control and technique.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Demonstrate increased flexibility and extension in their actions.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Choose actions that flow well into one another both on and off the apparatus.</a:t>
            </a:r>
          </a:p>
        </p:txBody>
      </p:sp>
      <p:sp>
        <p:nvSpPr>
          <p:cNvPr id="57" name="Speech Bubble: Rectangle with Corners Rounded 56">
            <a:extLst>
              <a:ext uri="{FF2B5EF4-FFF2-40B4-BE49-F238E27FC236}">
                <a16:creationId xmlns:a16="http://schemas.microsoft.com/office/drawing/2014/main" id="{51205A72-46ED-4CAA-AB72-93A90391DCC3}"/>
              </a:ext>
            </a:extLst>
          </p:cNvPr>
          <p:cNvSpPr/>
          <p:nvPr/>
        </p:nvSpPr>
        <p:spPr>
          <a:xfrm>
            <a:off x="6422520" y="2283862"/>
            <a:ext cx="1994790" cy="941150"/>
          </a:xfrm>
          <a:prstGeom prst="wedgeRoundRectCallout">
            <a:avLst>
              <a:gd name="adj1" fmla="val 74682"/>
              <a:gd name="adj2" fmla="val -4011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Copy, remember and perform a dance phrase.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short dance phrases that communicate an idea.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counts to keep in time with a partner and a group</a:t>
            </a:r>
            <a:r>
              <a:rPr lang="en-GB" sz="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GB" sz="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Speech Bubble: Rectangle with Corners Rounded 57">
            <a:extLst>
              <a:ext uri="{FF2B5EF4-FFF2-40B4-BE49-F238E27FC236}">
                <a16:creationId xmlns:a16="http://schemas.microsoft.com/office/drawing/2014/main" id="{DF900E7F-0A3F-40EB-9782-9BCA56156022}"/>
              </a:ext>
            </a:extLst>
          </p:cNvPr>
          <p:cNvSpPr/>
          <p:nvPr/>
        </p:nvSpPr>
        <p:spPr>
          <a:xfrm>
            <a:off x="10249830" y="1590902"/>
            <a:ext cx="1856858" cy="1242531"/>
          </a:xfrm>
          <a:prstGeom prst="wedgeRoundRectCallout">
            <a:avLst>
              <a:gd name="adj1" fmla="val -61610"/>
              <a:gd name="adj2" fmla="val 35788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Dribble the ball with one hand with some control in game situations.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Dribble a ball with feet with some control in game situations.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Change direction with increasing speed in game situations.</a:t>
            </a:r>
          </a:p>
        </p:txBody>
      </p:sp>
      <p:sp>
        <p:nvSpPr>
          <p:cNvPr id="59" name="Speech Bubble: Rectangle with Corners Rounded 58">
            <a:extLst>
              <a:ext uri="{FF2B5EF4-FFF2-40B4-BE49-F238E27FC236}">
                <a16:creationId xmlns:a16="http://schemas.microsoft.com/office/drawing/2014/main" id="{AC001398-55C7-4B4A-B1E9-043462159BAE}"/>
              </a:ext>
            </a:extLst>
          </p:cNvPr>
          <p:cNvSpPr/>
          <p:nvPr/>
        </p:nvSpPr>
        <p:spPr>
          <a:xfrm>
            <a:off x="279584" y="5886109"/>
            <a:ext cx="3616337" cy="863610"/>
          </a:xfrm>
          <a:prstGeom prst="wedgeRoundRectCallout">
            <a:avLst>
              <a:gd name="adj1" fmla="val 60130"/>
              <a:gd name="adj2" fmla="val -26281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Games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dribbling to change the direction of play with some control under pressure.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Catch and intercept a ball with one or two hands with some success in game situations.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a variety of techniques to change directions to lose an opponent.</a:t>
            </a:r>
          </a:p>
          <a:p>
            <a:endParaRPr lang="en-GB" sz="9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0" name="Speech Bubble: Rectangle with Corners Rounded 59">
            <a:extLst>
              <a:ext uri="{FF2B5EF4-FFF2-40B4-BE49-F238E27FC236}">
                <a16:creationId xmlns:a16="http://schemas.microsoft.com/office/drawing/2014/main" id="{C22ACD84-2AEE-40BB-BAA5-8CD8A6749BA2}"/>
              </a:ext>
            </a:extLst>
          </p:cNvPr>
          <p:cNvSpPr/>
          <p:nvPr/>
        </p:nvSpPr>
        <p:spPr>
          <a:xfrm>
            <a:off x="2414751" y="4171816"/>
            <a:ext cx="2444144" cy="1260954"/>
          </a:xfrm>
          <a:prstGeom prst="wedgeRoundRectCallout">
            <a:avLst>
              <a:gd name="adj1" fmla="val 33702"/>
              <a:gd name="adj2" fmla="val 65856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Gymnastics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Show increasing control and balance when moving from one balance to another.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flexibility to improve the quality of the actions they perform as well as the actions they choose to link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Create and perform more complex sequences of actions with a good level of quality and control with or without a partner.</a:t>
            </a:r>
            <a:endParaRPr lang="en-GB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Speech Bubble: Rectangle with Corners Rounded 60">
            <a:extLst>
              <a:ext uri="{FF2B5EF4-FFF2-40B4-BE49-F238E27FC236}">
                <a16:creationId xmlns:a16="http://schemas.microsoft.com/office/drawing/2014/main" id="{EACCE0A4-1707-4844-A211-820180249C4E}"/>
              </a:ext>
            </a:extLst>
          </p:cNvPr>
          <p:cNvSpPr/>
          <p:nvPr/>
        </p:nvSpPr>
        <p:spPr>
          <a:xfrm>
            <a:off x="4919562" y="3543578"/>
            <a:ext cx="1994790" cy="1523442"/>
          </a:xfrm>
          <a:prstGeom prst="wedgeRoundRectCallout">
            <a:avLst>
              <a:gd name="adj1" fmla="val -38800"/>
              <a:gd name="adj2" fmla="val 6260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Accurately copy and repeat set choreography in different styles of dance showing a good sense of timing.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Confidently perform choosing appropriate dynamics to represent an idea.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counts accurately when choreographing to perform in time with others and the music.</a:t>
            </a: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Speech Bubble: Rectangle with Corners Rounded 61">
            <a:extLst>
              <a:ext uri="{FF2B5EF4-FFF2-40B4-BE49-F238E27FC236}">
                <a16:creationId xmlns:a16="http://schemas.microsoft.com/office/drawing/2014/main" id="{A79F13CF-D4E6-4141-9728-C222703D2FC9}"/>
              </a:ext>
            </a:extLst>
          </p:cNvPr>
          <p:cNvSpPr/>
          <p:nvPr/>
        </p:nvSpPr>
        <p:spPr>
          <a:xfrm>
            <a:off x="6297254" y="5194635"/>
            <a:ext cx="1771634" cy="1318027"/>
          </a:xfrm>
          <a:prstGeom prst="wedgeRoundRectCallout">
            <a:avLst>
              <a:gd name="adj1" fmla="val 63332"/>
              <a:gd name="adj2" fmla="val 14963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dribbling to change the direction of play with control under pressure.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Receive a ball with consideration to the next move.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Confidently change direction to successfully outwit an opponent.</a:t>
            </a:r>
          </a:p>
        </p:txBody>
      </p:sp>
      <p:sp>
        <p:nvSpPr>
          <p:cNvPr id="63" name="Speech Bubble: Rectangle with Corners Rounded 62">
            <a:extLst>
              <a:ext uri="{FF2B5EF4-FFF2-40B4-BE49-F238E27FC236}">
                <a16:creationId xmlns:a16="http://schemas.microsoft.com/office/drawing/2014/main" id="{2FA41E68-0A82-4EB0-974E-0B9FD4FAC59A}"/>
              </a:ext>
            </a:extLst>
          </p:cNvPr>
          <p:cNvSpPr/>
          <p:nvPr/>
        </p:nvSpPr>
        <p:spPr>
          <a:xfrm>
            <a:off x="7776218" y="3402992"/>
            <a:ext cx="1963911" cy="1649935"/>
          </a:xfrm>
          <a:prstGeom prst="wedgeRoundRectCallout">
            <a:avLst>
              <a:gd name="adj1" fmla="val 1702"/>
              <a:gd name="adj2" fmla="val 6413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Gymnastics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Combine and perform more complex balances with control, technique and fluency.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Confidently transition from one action to another showing appropriate control and extension 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and perform with precision, control and fluency, a sequence of actions including a wide range of skills.</a:t>
            </a:r>
          </a:p>
        </p:txBody>
      </p:sp>
      <p:sp>
        <p:nvSpPr>
          <p:cNvPr id="70" name="Speech Bubble: Rectangle with Corners Rounded 69">
            <a:extLst>
              <a:ext uri="{FF2B5EF4-FFF2-40B4-BE49-F238E27FC236}">
                <a16:creationId xmlns:a16="http://schemas.microsoft.com/office/drawing/2014/main" id="{261D3833-99AF-48E8-AC5A-3D24C216E28D}"/>
              </a:ext>
            </a:extLst>
          </p:cNvPr>
          <p:cNvSpPr/>
          <p:nvPr/>
        </p:nvSpPr>
        <p:spPr>
          <a:xfrm>
            <a:off x="9882499" y="4714613"/>
            <a:ext cx="1994764" cy="1089611"/>
          </a:xfrm>
          <a:prstGeom prst="wedgeRoundRectCallout">
            <a:avLst>
              <a:gd name="adj1" fmla="val -79193"/>
              <a:gd name="adj2" fmla="val 29597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dances confidently and fluently with accuracy and good timing.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Improvise and combine dynamics.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counts when choreographing and performing to improve the quality of work.</a:t>
            </a:r>
          </a:p>
          <a:p>
            <a:endParaRPr lang="en-GB" sz="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Speech Bubble: Rectangle with Corners Rounded 70">
            <a:extLst>
              <a:ext uri="{FF2B5EF4-FFF2-40B4-BE49-F238E27FC236}">
                <a16:creationId xmlns:a16="http://schemas.microsoft.com/office/drawing/2014/main" id="{29E41924-1155-4036-86D3-69D36DAA4407}"/>
              </a:ext>
            </a:extLst>
          </p:cNvPr>
          <p:cNvSpPr/>
          <p:nvPr/>
        </p:nvSpPr>
        <p:spPr>
          <a:xfrm>
            <a:off x="5422470" y="-39061"/>
            <a:ext cx="2376422" cy="856500"/>
          </a:xfrm>
          <a:prstGeom prst="wedgeRoundRectCallout">
            <a:avLst>
              <a:gd name="adj1" fmla="val -32361"/>
              <a:gd name="adj2" fmla="val 73403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Dribble a ball with two hands on the move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Show balance when kicking towards a target.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Run, stop and change direction with balance and control.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61348" y="6411165"/>
            <a:ext cx="70018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Bledlow Ridge Curriculum </a:t>
            </a: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Road Map-Physical Education (PE)</a:t>
            </a:r>
          </a:p>
        </p:txBody>
      </p:sp>
      <p:sp>
        <p:nvSpPr>
          <p:cNvPr id="6" name="Oval 5"/>
          <p:cNvSpPr/>
          <p:nvPr/>
        </p:nvSpPr>
        <p:spPr>
          <a:xfrm>
            <a:off x="20824" y="961858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149933" y="1070366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313" y="1083732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One</a:t>
            </a:r>
          </a:p>
        </p:txBody>
      </p:sp>
      <p:sp>
        <p:nvSpPr>
          <p:cNvPr id="64" name="Oval 63"/>
          <p:cNvSpPr/>
          <p:nvPr/>
        </p:nvSpPr>
        <p:spPr>
          <a:xfrm>
            <a:off x="5025663" y="961858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5169198" y="1062890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217328" y="1078573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Two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859625" y="2199889"/>
            <a:ext cx="965765" cy="952154"/>
            <a:chOff x="9428255" y="2067633"/>
            <a:chExt cx="965765" cy="952154"/>
          </a:xfrm>
        </p:grpSpPr>
        <p:sp>
          <p:nvSpPr>
            <p:cNvPr id="77" name="Oval 76"/>
            <p:cNvSpPr/>
            <p:nvPr/>
          </p:nvSpPr>
          <p:spPr>
            <a:xfrm>
              <a:off x="9428255" y="2067633"/>
              <a:ext cx="965765" cy="95215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9557364" y="2176141"/>
              <a:ext cx="730384" cy="713725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9557364" y="2231288"/>
              <a:ext cx="751396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Year </a:t>
              </a:r>
              <a:r>
                <a:rPr lang="en-GB" sz="16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Three</a:t>
              </a:r>
            </a:p>
          </p:txBody>
        </p:sp>
      </p:grpSp>
      <p:sp>
        <p:nvSpPr>
          <p:cNvPr id="80" name="Oval 79"/>
          <p:cNvSpPr/>
          <p:nvPr/>
        </p:nvSpPr>
        <p:spPr>
          <a:xfrm>
            <a:off x="2942982" y="3112781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067904" y="3225941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122585" y="3286400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Four</a:t>
            </a:r>
          </a:p>
        </p:txBody>
      </p:sp>
      <p:sp>
        <p:nvSpPr>
          <p:cNvPr id="83" name="Oval 82"/>
          <p:cNvSpPr/>
          <p:nvPr/>
        </p:nvSpPr>
        <p:spPr>
          <a:xfrm>
            <a:off x="8270458" y="5345348"/>
            <a:ext cx="965765" cy="9521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8382766" y="5479178"/>
            <a:ext cx="730384" cy="713725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417310" y="5446249"/>
            <a:ext cx="751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 Six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362075" y="5528778"/>
            <a:ext cx="965765" cy="952154"/>
            <a:chOff x="2266024" y="4469297"/>
            <a:chExt cx="965765" cy="952154"/>
          </a:xfrm>
        </p:grpSpPr>
        <p:sp>
          <p:nvSpPr>
            <p:cNvPr id="86" name="Oval 85"/>
            <p:cNvSpPr/>
            <p:nvPr/>
          </p:nvSpPr>
          <p:spPr>
            <a:xfrm>
              <a:off x="2266024" y="4469297"/>
              <a:ext cx="965765" cy="952154"/>
            </a:xfrm>
            <a:prstGeom prst="ellips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7" name="Oval 86"/>
            <p:cNvSpPr/>
            <p:nvPr/>
          </p:nvSpPr>
          <p:spPr>
            <a:xfrm>
              <a:off x="2395133" y="4577805"/>
              <a:ext cx="730384" cy="713725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2380671" y="4620581"/>
              <a:ext cx="751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Year Five</a:t>
              </a:r>
            </a:p>
          </p:txBody>
        </p:sp>
      </p:grpSp>
      <p:sp>
        <p:nvSpPr>
          <p:cNvPr id="89" name="Speech Bubble: Rectangle with Corners Rounded 53">
            <a:extLst>
              <a:ext uri="{FF2B5EF4-FFF2-40B4-BE49-F238E27FC236}">
                <a16:creationId xmlns:a16="http://schemas.microsoft.com/office/drawing/2014/main" id="{01A8C8DB-99FC-4022-9E65-9943E9732110}"/>
              </a:ext>
            </a:extLst>
          </p:cNvPr>
          <p:cNvSpPr/>
          <p:nvPr/>
        </p:nvSpPr>
        <p:spPr>
          <a:xfrm>
            <a:off x="279584" y="2290516"/>
            <a:ext cx="2001460" cy="1253062"/>
          </a:xfrm>
          <a:prstGeom prst="wedgeRoundRectCallout">
            <a:avLst>
              <a:gd name="adj1" fmla="val 76924"/>
              <a:gd name="adj2" fmla="val 30214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Gymnastics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Use body tension to perform balances both individually and with a partner.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Demonstrate increasing strength, control and technique when taking own and others weight.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Plan and perform sequences showing control and technique with and without a partner.</a:t>
            </a:r>
          </a:p>
        </p:txBody>
      </p:sp>
    </p:spTree>
    <p:extLst>
      <p:ext uri="{BB962C8B-B14F-4D97-AF65-F5344CB8AC3E}">
        <p14:creationId xmlns:p14="http://schemas.microsoft.com/office/powerpoint/2010/main" val="1149629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plate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FFFFCC"/>
      </a:accent1>
      <a:accent2>
        <a:srgbClr val="CCFFCC"/>
      </a:accent2>
      <a:accent3>
        <a:srgbClr val="CCECFF"/>
      </a:accent3>
      <a:accent4>
        <a:srgbClr val="FFDBB7"/>
      </a:accent4>
      <a:accent5>
        <a:srgbClr val="CCCCFF"/>
      </a:accent5>
      <a:accent6>
        <a:srgbClr val="E6E7E5"/>
      </a:accent6>
      <a:hlink>
        <a:srgbClr val="023160"/>
      </a:hlink>
      <a:folHlink>
        <a:srgbClr val="02316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Template" id="{0C436E31-3B6D-458B-880F-B9508A4E8D2F}" vid="{6E0F1D72-D947-42BC-A17C-C34DB52FDA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6E143519B884C85C9966678F39B15" ma:contentTypeVersion="8" ma:contentTypeDescription="Create a new document." ma:contentTypeScope="" ma:versionID="66edf3cc50b1ed755940489e7e4e13f8">
  <xsd:schema xmlns:xsd="http://www.w3.org/2001/XMLSchema" xmlns:xs="http://www.w3.org/2001/XMLSchema" xmlns:p="http://schemas.microsoft.com/office/2006/metadata/properties" xmlns:ns3="5ab16166-38e5-4cd1-8bcb-4b9e2c469ff5" xmlns:ns4="49fed03b-671c-4b49-8b4f-277172b7f7b7" targetNamespace="http://schemas.microsoft.com/office/2006/metadata/properties" ma:root="true" ma:fieldsID="dfc7a03bb4a0822de3795a9710f71a14" ns3:_="" ns4:_="">
    <xsd:import namespace="5ab16166-38e5-4cd1-8bcb-4b9e2c469ff5"/>
    <xsd:import namespace="49fed03b-671c-4b49-8b4f-277172b7f7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b16166-38e5-4cd1-8bcb-4b9e2c469f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fed03b-671c-4b49-8b4f-277172b7f7b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2F80A16-7BA4-4678-B0DE-EB1376B0DE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5445C6-F3CE-41F9-8673-DFD8BD3492B3}">
  <ds:schemaRefs>
    <ds:schemaRef ds:uri="http://www.w3.org/XML/1998/namespace"/>
    <ds:schemaRef ds:uri="49fed03b-671c-4b49-8b4f-277172b7f7b7"/>
    <ds:schemaRef ds:uri="5ab16166-38e5-4cd1-8bcb-4b9e2c469ff5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B41ABC0-198A-4314-A6BA-628B97AC4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b16166-38e5-4cd1-8bcb-4b9e2c469ff5"/>
    <ds:schemaRef ds:uri="49fed03b-671c-4b49-8b4f-277172b7f7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 Template</Template>
  <TotalTime>14738</TotalTime>
  <Words>670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Josie Luff</dc:creator>
  <cp:lastModifiedBy>Rachel stanley</cp:lastModifiedBy>
  <cp:revision>103</cp:revision>
  <dcterms:created xsi:type="dcterms:W3CDTF">2019-09-21T06:16:16Z</dcterms:created>
  <dcterms:modified xsi:type="dcterms:W3CDTF">2022-11-01T16:12:03Z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0x010100D766E143519B884C85C9966678F39B15</vt:lpwstr>
  </property>
</Properties>
</file>