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266" autoAdjust="0"/>
    <p:restoredTop sz="94660"/>
  </p:normalViewPr>
  <p:slideViewPr>
    <p:cSldViewPr snapToGrid="0">
      <p:cViewPr varScale="1">
        <p:scale>
          <a:sx n="70" d="100"/>
          <a:sy n="70" d="100"/>
        </p:scale>
        <p:origin x="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AC48306-B7CA-4F8A-8C78-30180885EC8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1444F6-B866-40B8-98DC-AB03F62DA7A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590537-3E58-4815-B8F7-A6A91F9C9072}" type="datetimeFigureOut">
              <a:rPr lang="en-GB" smtClean="0"/>
              <a:t>02/11/2022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193317-5B0A-47F5-A6B2-C0B0F171B87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CE2FD3-F5B9-4928-A1CA-19F3BDEA6B1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04CD60-5B87-4FE7-B85A-4AB7C995D3C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155422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F5CA2E-9B32-41CC-8E09-B3687C1B565A}" type="datetimeFigureOut">
              <a:rPr lang="en-GB" smtClean="0"/>
              <a:t>02/11/2022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90F373-F324-485C-8B7D-1F94F90EC7D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496908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8CF16-EF90-4248-BECD-908CDF03AB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0519" y="115888"/>
            <a:ext cx="11506201" cy="1441450"/>
          </a:xfrm>
          <a:solidFill>
            <a:schemeClr val="accent1"/>
          </a:solidFill>
          <a:ln>
            <a:solidFill>
              <a:schemeClr val="tx1"/>
            </a:solidFill>
          </a:ln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5501AB-21B9-4BDC-9E02-77D2530E71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0519" y="1665287"/>
            <a:ext cx="11506201" cy="5054917"/>
          </a:xfrm>
          <a:solidFill>
            <a:schemeClr val="accent2"/>
          </a:solidFill>
          <a:ln>
            <a:solidFill>
              <a:schemeClr val="tx1"/>
            </a:solidFill>
          </a:ln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3624572"/>
      </p:ext>
    </p:extLst>
  </p:cSld>
  <p:clrMapOvr>
    <a:masterClrMapping/>
  </p:clrMapOvr>
  <p:hf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51781-5FDE-4D5A-B518-68972E391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364" y="136525"/>
            <a:ext cx="11476355" cy="15541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784E7A-3664-4052-B940-9EA1214228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5280" y="1813559"/>
            <a:ext cx="5662295" cy="69151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E25296-A58F-4087-B326-FD6DA64C4A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7506" y="2627945"/>
            <a:ext cx="5640069" cy="40935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28A657-290C-4F0D-8F32-E6DF9B891A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13559"/>
            <a:ext cx="5662294" cy="6915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611638-91E7-4074-ADD1-7A473074CA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626673"/>
            <a:ext cx="5662295" cy="40935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6085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D88CA-7521-4411-B1F8-5710A68CD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683" y="136525"/>
            <a:ext cx="3932237" cy="1600200"/>
          </a:xfrm>
          <a:solidFill>
            <a:schemeClr val="accent1"/>
          </a:solidFill>
          <a:ln>
            <a:solidFill>
              <a:schemeClr val="tx1"/>
            </a:solidFill>
          </a:ln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12F0F-250C-4142-BA5B-3663FAF8E2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9788" y="151132"/>
            <a:ext cx="7206932" cy="6569071"/>
          </a:xfrm>
          <a:solidFill>
            <a:schemeClr val="accent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D610F5-DD0D-483D-BC5D-67C4957DDA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35279" y="1859280"/>
            <a:ext cx="3977641" cy="4862195"/>
          </a:xfrm>
          <a:solidFill>
            <a:schemeClr val="accent2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110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D7025-B06D-4D32-8726-A11467264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01DAAF-BC31-4342-938D-C99835957A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99227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9EEC75-947C-4DC3-8CE3-DDB4A02897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DB54B5-A2F2-402F-A0BC-D28049D2D3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0981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64B70-BEF6-45D5-A086-3599E5E2673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0B425A-48BC-464B-A80F-561E4B063D9B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2"/>
          </a:solidFill>
          <a:ln>
            <a:solidFill>
              <a:schemeClr val="tx1"/>
            </a:solidFill>
          </a:ln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4152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wo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BD74EF-464F-470E-A868-D3CD837BC0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4170" y="136525"/>
            <a:ext cx="11512550" cy="1265555"/>
          </a:xfrm>
          <a:solidFill>
            <a:schemeClr val="accent3"/>
          </a:solidFill>
          <a:ln>
            <a:solidFill>
              <a:schemeClr val="tx1"/>
            </a:solidFill>
          </a:ln>
        </p:spPr>
        <p:txBody>
          <a:bodyPr/>
          <a:lstStyle>
            <a:lvl1pPr marL="342900" indent="-342900">
              <a:buSzPct val="200000"/>
              <a:buFontTx/>
              <a:buBlip>
                <a:blip r:embed="rId2"/>
              </a:buBlip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273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1B3DD-1EFE-4210-B3E3-E7260846F5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4"/>
          </a:solidFill>
          <a:ln>
            <a:solidFill>
              <a:schemeClr val="tx1"/>
            </a:solidFill>
          </a:ln>
        </p:spPr>
        <p:txBody>
          <a:bodyPr/>
          <a:lstStyle>
            <a:lvl1pPr marL="571500" indent="-571500" algn="l">
              <a:buSzPct val="300000"/>
              <a:buFontTx/>
              <a:buBlip>
                <a:blip r:embed="rId2"/>
              </a:buBlip>
              <a:defRPr/>
            </a:lvl1pPr>
          </a:lstStyle>
          <a:p>
            <a:r>
              <a:rPr lang="en-US" dirty="0"/>
              <a:t>	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4578B2-5FBB-4265-B20E-C278A11CD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AB31B-E9E2-4B9F-852B-9EE764C8E13E}" type="datetime4">
              <a:rPr lang="en-GB" smtClean="0"/>
              <a:t>02 November 2022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8219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home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8BC2C-B9CE-4201-8CFE-6A62107FD4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0040" y="129541"/>
            <a:ext cx="11536680" cy="1165860"/>
          </a:xfrm>
          <a:solidFill>
            <a:schemeClr val="accent5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Homework – on Class Charts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7625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3A084-0881-448B-BF18-80E9AF44CE8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005984-FFA2-4336-8976-CDBE2963A4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5280" y="1641474"/>
            <a:ext cx="5699760" cy="5078730"/>
          </a:xfrm>
          <a:solidFill>
            <a:schemeClr val="accent2"/>
          </a:solidFill>
          <a:ln>
            <a:solidFill>
              <a:schemeClr val="tx1"/>
            </a:solidFill>
          </a:ln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A70417-6011-4C9D-AD09-2B8BC349C4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41474"/>
            <a:ext cx="5684520" cy="5078730"/>
          </a:xfrm>
          <a:solidFill>
            <a:schemeClr val="accent2"/>
          </a:solidFill>
          <a:ln>
            <a:solidFill>
              <a:schemeClr val="tx1"/>
            </a:solidFill>
          </a:ln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7739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1CA26E-7D99-4E02-954D-F09300617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AB31B-E9E2-4B9F-852B-9EE764C8E13E}" type="datetime4">
              <a:rPr lang="en-GB" smtClean="0"/>
              <a:t>02 November 2022</a:t>
            </a:fld>
            <a:endParaRPr lang="en-GB" dirty="0"/>
          </a:p>
        </p:txBody>
      </p:sp>
      <p:pic>
        <p:nvPicPr>
          <p:cNvPr id="5" name="Picture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46B4AB21-F260-4E15-8951-B451B2AD9A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47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ABDD2-7AD3-4F2B-BC16-26BD61C50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280" y="136525"/>
            <a:ext cx="4312920" cy="1600200"/>
          </a:xfrm>
          <a:solidFill>
            <a:schemeClr val="accent1"/>
          </a:solidFill>
          <a:ln>
            <a:solidFill>
              <a:schemeClr val="tx1"/>
            </a:solidFill>
          </a:ln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377BA4-194C-4AE4-B53D-88BE0C021B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802188" y="136525"/>
            <a:ext cx="7054532" cy="6583679"/>
          </a:xfrm>
          <a:ln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ABCFDA-D124-4A7E-8C2E-E2ECB6C733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35280" y="1889759"/>
            <a:ext cx="4312920" cy="4831715"/>
          </a:xfrm>
          <a:solidFill>
            <a:schemeClr val="accent2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8952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7234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C76E1B4-DFCB-4D5A-80ED-2112D3B08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040" y="129540"/>
            <a:ext cx="11536680" cy="13325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3A9791-32FC-4B4F-BE9C-2D163A607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0039" y="1551303"/>
            <a:ext cx="11536681" cy="5168901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B2A2E9-A696-4FC4-861A-5D89560F27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13520" y="13779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CD1AB31B-E9E2-4B9F-852B-9EE764C8E13E}" type="datetime4">
              <a:rPr lang="en-GB" smtClean="0"/>
              <a:t>02 November 2022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4681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1" r:id="rId4"/>
    <p:sldLayoutId id="2147483654" r:id="rId5"/>
    <p:sldLayoutId id="2147483652" r:id="rId6"/>
    <p:sldLayoutId id="2147483662" r:id="rId7"/>
    <p:sldLayoutId id="2147483657" r:id="rId8"/>
    <p:sldLayoutId id="2147483655" r:id="rId9"/>
    <p:sldLayoutId id="2147483653" r:id="rId10"/>
    <p:sldLayoutId id="2147483656" r:id="rId11"/>
    <p:sldLayoutId id="2147483658" r:id="rId12"/>
    <p:sldLayoutId id="2147483659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8275" indent="-168275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ln>
            <a:solidFill>
              <a:schemeClr val="tx1"/>
            </a:solidFill>
          </a:ln>
          <a:solidFill>
            <a:schemeClr val="tx1"/>
          </a:solidFill>
          <a:latin typeface="+mn-lt"/>
          <a:ea typeface="+mn-ea"/>
          <a:cs typeface="+mn-cs"/>
        </a:defRPr>
      </a:lvl1pPr>
      <a:lvl2pPr marL="168275" indent="-168275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800" kern="1200">
          <a:ln>
            <a:solidFill>
              <a:schemeClr val="tx1"/>
            </a:solidFill>
          </a:ln>
          <a:solidFill>
            <a:schemeClr val="tx1"/>
          </a:solidFill>
          <a:latin typeface="+mn-lt"/>
          <a:ea typeface="+mn-ea"/>
          <a:cs typeface="+mn-cs"/>
        </a:defRPr>
      </a:lvl2pPr>
      <a:lvl3pPr marL="168275" indent="-168275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800" kern="1200">
          <a:ln>
            <a:solidFill>
              <a:schemeClr val="tx1"/>
            </a:solidFill>
          </a:ln>
          <a:solidFill>
            <a:schemeClr val="tx1"/>
          </a:solidFill>
          <a:latin typeface="+mn-lt"/>
          <a:ea typeface="+mn-ea"/>
          <a:cs typeface="+mn-cs"/>
        </a:defRPr>
      </a:lvl3pPr>
      <a:lvl4pPr marL="168275" indent="-168275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800" kern="1200">
          <a:ln>
            <a:solidFill>
              <a:schemeClr val="tx1"/>
            </a:solidFill>
          </a:ln>
          <a:solidFill>
            <a:schemeClr val="tx1"/>
          </a:solidFill>
          <a:latin typeface="+mn-lt"/>
          <a:ea typeface="+mn-ea"/>
          <a:cs typeface="+mn-cs"/>
        </a:defRPr>
      </a:lvl4pPr>
      <a:lvl5pPr marL="168275" indent="-168275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800" kern="1200">
          <a:ln>
            <a:solidFill>
              <a:schemeClr val="tx1"/>
            </a:solidFill>
          </a:ln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4247" userDrawn="1">
          <p15:clr>
            <a:srgbClr val="F26B43"/>
          </p15:clr>
        </p15:guide>
        <p15:guide id="2" pos="98" userDrawn="1">
          <p15:clr>
            <a:srgbClr val="F26B43"/>
          </p15:clr>
        </p15:guide>
        <p15:guide id="4" pos="7582" userDrawn="1">
          <p15:clr>
            <a:srgbClr val="F26B43"/>
          </p15:clr>
        </p15:guide>
        <p15:guide id="5" orient="horz" pos="73" userDrawn="1">
          <p15:clr>
            <a:srgbClr val="F26B43"/>
          </p15:clr>
        </p15:guide>
        <p15:guide id="6" orient="horz" pos="98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21" Type="http://schemas.openxmlformats.org/officeDocument/2006/relationships/image" Target="../media/image23.jpe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>
            <a:extLst>
              <a:ext uri="{FF2B5EF4-FFF2-40B4-BE49-F238E27FC236}">
                <a16:creationId xmlns:a16="http://schemas.microsoft.com/office/drawing/2014/main" id="{1E415521-00FA-43D2-8506-07C4471B35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35471" y="972411"/>
            <a:ext cx="12235807" cy="5284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Speech Bubble: Rectangle with Corners Rounded 46">
            <a:extLst>
              <a:ext uri="{FF2B5EF4-FFF2-40B4-BE49-F238E27FC236}">
                <a16:creationId xmlns:a16="http://schemas.microsoft.com/office/drawing/2014/main" id="{FEF09791-C5CF-4974-9779-1A9772439DA9}"/>
              </a:ext>
            </a:extLst>
          </p:cNvPr>
          <p:cNvSpPr/>
          <p:nvPr/>
        </p:nvSpPr>
        <p:spPr>
          <a:xfrm>
            <a:off x="1061747" y="115350"/>
            <a:ext cx="1509095" cy="731699"/>
          </a:xfrm>
          <a:prstGeom prst="wedgeRoundRectCallout">
            <a:avLst>
              <a:gd name="adj1" fmla="val 15216"/>
              <a:gd name="adj2" fmla="val 66237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Fabric Faces </a:t>
            </a:r>
          </a:p>
        </p:txBody>
      </p:sp>
      <p:sp>
        <p:nvSpPr>
          <p:cNvPr id="48" name="Speech Bubble: Rectangle with Corners Rounded 47">
            <a:extLst>
              <a:ext uri="{FF2B5EF4-FFF2-40B4-BE49-F238E27FC236}">
                <a16:creationId xmlns:a16="http://schemas.microsoft.com/office/drawing/2014/main" id="{3653A540-708E-43F8-92CA-BD6EB78F00E6}"/>
              </a:ext>
            </a:extLst>
          </p:cNvPr>
          <p:cNvSpPr/>
          <p:nvPr/>
        </p:nvSpPr>
        <p:spPr>
          <a:xfrm>
            <a:off x="2664713" y="115350"/>
            <a:ext cx="1509095" cy="735968"/>
          </a:xfrm>
          <a:prstGeom prst="wedgeRoundRectCallout">
            <a:avLst>
              <a:gd name="adj1" fmla="val 5574"/>
              <a:gd name="adj2" fmla="val 61754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Pirate Paddy</a:t>
            </a:r>
          </a:p>
        </p:txBody>
      </p:sp>
      <p:sp>
        <p:nvSpPr>
          <p:cNvPr id="50" name="Speech Bubble: Rectangle with Corners Rounded 49">
            <a:extLst>
              <a:ext uri="{FF2B5EF4-FFF2-40B4-BE49-F238E27FC236}">
                <a16:creationId xmlns:a16="http://schemas.microsoft.com/office/drawing/2014/main" id="{B362D227-27C6-41D3-814F-7723C334E103}"/>
              </a:ext>
            </a:extLst>
          </p:cNvPr>
          <p:cNvSpPr/>
          <p:nvPr/>
        </p:nvSpPr>
        <p:spPr>
          <a:xfrm>
            <a:off x="7845959" y="115350"/>
            <a:ext cx="1489149" cy="781640"/>
          </a:xfrm>
          <a:prstGeom prst="wedgeRoundRectCallout">
            <a:avLst>
              <a:gd name="adj1" fmla="val -13849"/>
              <a:gd name="adj2" fmla="val 72490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Dips and dippers </a:t>
            </a:r>
          </a:p>
        </p:txBody>
      </p:sp>
      <p:sp>
        <p:nvSpPr>
          <p:cNvPr id="51" name="Speech Bubble: Rectangle with Corners Rounded 50">
            <a:extLst>
              <a:ext uri="{FF2B5EF4-FFF2-40B4-BE49-F238E27FC236}">
                <a16:creationId xmlns:a16="http://schemas.microsoft.com/office/drawing/2014/main" id="{97EA883B-C814-40C7-B6B4-F55D7AFFF3A8}"/>
              </a:ext>
            </a:extLst>
          </p:cNvPr>
          <p:cNvSpPr/>
          <p:nvPr/>
        </p:nvSpPr>
        <p:spPr>
          <a:xfrm>
            <a:off x="9437219" y="147206"/>
            <a:ext cx="1474720" cy="783630"/>
          </a:xfrm>
          <a:prstGeom prst="wedgeRoundRectCallout">
            <a:avLst>
              <a:gd name="adj1" fmla="val -28650"/>
              <a:gd name="adj2" fmla="val 89227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Fabric Bunting </a:t>
            </a:r>
            <a:endParaRPr lang="en-GB" sz="1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3" name="Speech Bubble: Rectangle with Corners Rounded 52">
            <a:extLst>
              <a:ext uri="{FF2B5EF4-FFF2-40B4-BE49-F238E27FC236}">
                <a16:creationId xmlns:a16="http://schemas.microsoft.com/office/drawing/2014/main" id="{19388088-33B1-4EB8-9DE2-A93E9354354C}"/>
              </a:ext>
            </a:extLst>
          </p:cNvPr>
          <p:cNvSpPr/>
          <p:nvPr/>
        </p:nvSpPr>
        <p:spPr>
          <a:xfrm>
            <a:off x="4438275" y="1903236"/>
            <a:ext cx="1878889" cy="1132827"/>
          </a:xfrm>
          <a:prstGeom prst="wedgeRoundRectCallout">
            <a:avLst>
              <a:gd name="adj1" fmla="val 8165"/>
              <a:gd name="adj2" fmla="val 69338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Lets go fly a kite</a:t>
            </a:r>
            <a:endParaRPr lang="en-GB" sz="1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5" name="Speech Bubble: Rectangle with Corners Rounded 54">
            <a:extLst>
              <a:ext uri="{FF2B5EF4-FFF2-40B4-BE49-F238E27FC236}">
                <a16:creationId xmlns:a16="http://schemas.microsoft.com/office/drawing/2014/main" id="{F943FA77-D0C6-43BC-9BD8-8591B5898B65}"/>
              </a:ext>
            </a:extLst>
          </p:cNvPr>
          <p:cNvSpPr/>
          <p:nvPr/>
        </p:nvSpPr>
        <p:spPr>
          <a:xfrm>
            <a:off x="10881139" y="1381535"/>
            <a:ext cx="1123362" cy="965882"/>
          </a:xfrm>
          <a:prstGeom prst="wedgeRoundRectCallout">
            <a:avLst>
              <a:gd name="adj1" fmla="val -69488"/>
              <a:gd name="adj2" fmla="val 61278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Mechanical Systems</a:t>
            </a:r>
          </a:p>
          <a:p>
            <a:pPr algn="ctr"/>
            <a:endParaRPr lang="en-GB" sz="1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6" name="Speech Bubble: Rectangle with Corners Rounded 55">
            <a:extLst>
              <a:ext uri="{FF2B5EF4-FFF2-40B4-BE49-F238E27FC236}">
                <a16:creationId xmlns:a16="http://schemas.microsoft.com/office/drawing/2014/main" id="{1092B56D-335F-4CCB-9C33-1D2CC5FA705A}"/>
              </a:ext>
            </a:extLst>
          </p:cNvPr>
          <p:cNvSpPr/>
          <p:nvPr/>
        </p:nvSpPr>
        <p:spPr>
          <a:xfrm>
            <a:off x="2377705" y="1899207"/>
            <a:ext cx="1747247" cy="1285895"/>
          </a:xfrm>
          <a:prstGeom prst="wedgeRoundRectCallout">
            <a:avLst>
              <a:gd name="adj1" fmla="val 32589"/>
              <a:gd name="adj2" fmla="val 76943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Great Bread bake off</a:t>
            </a:r>
          </a:p>
        </p:txBody>
      </p:sp>
      <p:sp>
        <p:nvSpPr>
          <p:cNvPr id="57" name="Speech Bubble: Rectangle with Corners Rounded 56">
            <a:extLst>
              <a:ext uri="{FF2B5EF4-FFF2-40B4-BE49-F238E27FC236}">
                <a16:creationId xmlns:a16="http://schemas.microsoft.com/office/drawing/2014/main" id="{51205A72-46ED-4CAA-AB72-93A90391DCC3}"/>
              </a:ext>
            </a:extLst>
          </p:cNvPr>
          <p:cNvSpPr/>
          <p:nvPr/>
        </p:nvSpPr>
        <p:spPr>
          <a:xfrm>
            <a:off x="6983327" y="1979197"/>
            <a:ext cx="1516088" cy="848207"/>
          </a:xfrm>
          <a:prstGeom prst="wedgeRoundRectCallout">
            <a:avLst>
              <a:gd name="adj1" fmla="val 67318"/>
              <a:gd name="adj2" fmla="val 50585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Juggling Balls</a:t>
            </a:r>
          </a:p>
        </p:txBody>
      </p:sp>
      <p:sp>
        <p:nvSpPr>
          <p:cNvPr id="58" name="Speech Bubble: Rectangle with Corners Rounded 57">
            <a:extLst>
              <a:ext uri="{FF2B5EF4-FFF2-40B4-BE49-F238E27FC236}">
                <a16:creationId xmlns:a16="http://schemas.microsoft.com/office/drawing/2014/main" id="{DF900E7F-0A3F-40EB-9782-9BCA56156022}"/>
              </a:ext>
            </a:extLst>
          </p:cNvPr>
          <p:cNvSpPr/>
          <p:nvPr/>
        </p:nvSpPr>
        <p:spPr>
          <a:xfrm>
            <a:off x="8482043" y="3553327"/>
            <a:ext cx="1293512" cy="775555"/>
          </a:xfrm>
          <a:prstGeom prst="wedgeRoundRectCallout">
            <a:avLst>
              <a:gd name="adj1" fmla="val -84072"/>
              <a:gd name="adj2" fmla="val 949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Edible Garden</a:t>
            </a:r>
          </a:p>
        </p:txBody>
      </p:sp>
      <p:sp>
        <p:nvSpPr>
          <p:cNvPr id="59" name="Speech Bubble: Rectangle with Corners Rounded 58">
            <a:extLst>
              <a:ext uri="{FF2B5EF4-FFF2-40B4-BE49-F238E27FC236}">
                <a16:creationId xmlns:a16="http://schemas.microsoft.com/office/drawing/2014/main" id="{AC001398-55C7-4B4A-B1E9-043462159BAE}"/>
              </a:ext>
            </a:extLst>
          </p:cNvPr>
          <p:cNvSpPr/>
          <p:nvPr/>
        </p:nvSpPr>
        <p:spPr>
          <a:xfrm>
            <a:off x="1256759" y="5603540"/>
            <a:ext cx="1684998" cy="724002"/>
          </a:xfrm>
          <a:prstGeom prst="wedgeRoundRectCallout">
            <a:avLst>
              <a:gd name="adj1" fmla="val 88289"/>
              <a:gd name="adj2" fmla="val 5615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Textiles </a:t>
            </a:r>
          </a:p>
        </p:txBody>
      </p:sp>
      <p:sp>
        <p:nvSpPr>
          <p:cNvPr id="60" name="Speech Bubble: Rectangle with Corners Rounded 59">
            <a:extLst>
              <a:ext uri="{FF2B5EF4-FFF2-40B4-BE49-F238E27FC236}">
                <a16:creationId xmlns:a16="http://schemas.microsoft.com/office/drawing/2014/main" id="{C22ACD84-2AEE-40BB-BAA5-8CD8A6749BA2}"/>
              </a:ext>
            </a:extLst>
          </p:cNvPr>
          <p:cNvSpPr/>
          <p:nvPr/>
        </p:nvSpPr>
        <p:spPr>
          <a:xfrm>
            <a:off x="3387343" y="4371553"/>
            <a:ext cx="1569652" cy="796879"/>
          </a:xfrm>
          <a:prstGeom prst="wedgeRoundRectCallout">
            <a:avLst>
              <a:gd name="adj1" fmla="val -7610"/>
              <a:gd name="adj2" fmla="val 82142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Automata Animals</a:t>
            </a:r>
          </a:p>
        </p:txBody>
      </p:sp>
      <p:sp>
        <p:nvSpPr>
          <p:cNvPr id="61" name="Speech Bubble: Rectangle with Corners Rounded 60">
            <a:extLst>
              <a:ext uri="{FF2B5EF4-FFF2-40B4-BE49-F238E27FC236}">
                <a16:creationId xmlns:a16="http://schemas.microsoft.com/office/drawing/2014/main" id="{EACCE0A4-1707-4844-A211-820180249C4E}"/>
              </a:ext>
            </a:extLst>
          </p:cNvPr>
          <p:cNvSpPr/>
          <p:nvPr/>
        </p:nvSpPr>
        <p:spPr>
          <a:xfrm>
            <a:off x="5254981" y="4385350"/>
            <a:ext cx="1569022" cy="775635"/>
          </a:xfrm>
          <a:prstGeom prst="wedgeRoundRectCallout">
            <a:avLst>
              <a:gd name="adj1" fmla="val -29069"/>
              <a:gd name="adj2" fmla="val 136685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Super Seasonal Cooking </a:t>
            </a:r>
          </a:p>
        </p:txBody>
      </p:sp>
      <p:sp>
        <p:nvSpPr>
          <p:cNvPr id="62" name="Speech Bubble: Rectangle with Corners Rounded 61">
            <a:extLst>
              <a:ext uri="{FF2B5EF4-FFF2-40B4-BE49-F238E27FC236}">
                <a16:creationId xmlns:a16="http://schemas.microsoft.com/office/drawing/2014/main" id="{A79F13CF-D4E6-4141-9728-C222703D2FC9}"/>
              </a:ext>
            </a:extLst>
          </p:cNvPr>
          <p:cNvSpPr/>
          <p:nvPr/>
        </p:nvSpPr>
        <p:spPr>
          <a:xfrm>
            <a:off x="7983783" y="4530446"/>
            <a:ext cx="1481343" cy="952154"/>
          </a:xfrm>
          <a:prstGeom prst="wedgeRoundRectCallout">
            <a:avLst>
              <a:gd name="adj1" fmla="val 1132"/>
              <a:gd name="adj2" fmla="val 74792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Food inspired by the Middle East</a:t>
            </a:r>
          </a:p>
        </p:txBody>
      </p:sp>
      <p:sp>
        <p:nvSpPr>
          <p:cNvPr id="63" name="Speech Bubble: Rectangle with Corners Rounded 62">
            <a:extLst>
              <a:ext uri="{FF2B5EF4-FFF2-40B4-BE49-F238E27FC236}">
                <a16:creationId xmlns:a16="http://schemas.microsoft.com/office/drawing/2014/main" id="{2FA41E68-0A82-4EB0-974E-0B9FD4FAC59A}"/>
              </a:ext>
            </a:extLst>
          </p:cNvPr>
          <p:cNvSpPr/>
          <p:nvPr/>
        </p:nvSpPr>
        <p:spPr>
          <a:xfrm>
            <a:off x="9619267" y="6034205"/>
            <a:ext cx="1241654" cy="618974"/>
          </a:xfrm>
          <a:prstGeom prst="wedgeRoundRectCallout">
            <a:avLst>
              <a:gd name="adj1" fmla="val -8705"/>
              <a:gd name="adj2" fmla="val -87447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Fairground Ride </a:t>
            </a:r>
            <a:r>
              <a:rPr lang="en-GB" sz="7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(Electricity Application)</a:t>
            </a:r>
          </a:p>
        </p:txBody>
      </p:sp>
      <p:sp>
        <p:nvSpPr>
          <p:cNvPr id="70" name="Speech Bubble: Rectangle with Corners Rounded 69">
            <a:extLst>
              <a:ext uri="{FF2B5EF4-FFF2-40B4-BE49-F238E27FC236}">
                <a16:creationId xmlns:a16="http://schemas.microsoft.com/office/drawing/2014/main" id="{261D3833-99AF-48E8-AC5A-3D24C216E28D}"/>
              </a:ext>
            </a:extLst>
          </p:cNvPr>
          <p:cNvSpPr/>
          <p:nvPr/>
        </p:nvSpPr>
        <p:spPr>
          <a:xfrm>
            <a:off x="10274321" y="4439829"/>
            <a:ext cx="1901194" cy="644860"/>
          </a:xfrm>
          <a:prstGeom prst="wedgeRoundRectCallout">
            <a:avLst>
              <a:gd name="adj1" fmla="val 16068"/>
              <a:gd name="adj2" fmla="val 93052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Hidden World</a:t>
            </a:r>
          </a:p>
          <a:p>
            <a:pPr algn="ctr"/>
            <a:r>
              <a:rPr lang="en-GB" sz="7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(Fabric &amp; 3D Making)</a:t>
            </a:r>
          </a:p>
        </p:txBody>
      </p:sp>
      <p:sp>
        <p:nvSpPr>
          <p:cNvPr id="71" name="Speech Bubble: Rectangle with Corners Rounded 70">
            <a:extLst>
              <a:ext uri="{FF2B5EF4-FFF2-40B4-BE49-F238E27FC236}">
                <a16:creationId xmlns:a16="http://schemas.microsoft.com/office/drawing/2014/main" id="{29E41924-1155-4036-86D3-69D36DAA4407}"/>
              </a:ext>
            </a:extLst>
          </p:cNvPr>
          <p:cNvSpPr/>
          <p:nvPr/>
        </p:nvSpPr>
        <p:spPr>
          <a:xfrm>
            <a:off x="5989739" y="137878"/>
            <a:ext cx="1687809" cy="735968"/>
          </a:xfrm>
          <a:prstGeom prst="wedgeRoundRectCallout">
            <a:avLst>
              <a:gd name="adj1" fmla="val -5179"/>
              <a:gd name="adj2" fmla="val 74382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Moving Pictures Christmas Tales</a:t>
            </a:r>
            <a:endParaRPr lang="en-GB" sz="1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461348" y="6411165"/>
            <a:ext cx="70018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Bledlow Ridge Curriculum </a:t>
            </a:r>
            <a:r>
              <a:rPr lang="en-GB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Road Map- DT</a:t>
            </a:r>
          </a:p>
        </p:txBody>
      </p:sp>
      <p:sp>
        <p:nvSpPr>
          <p:cNvPr id="6" name="Oval 5"/>
          <p:cNvSpPr/>
          <p:nvPr/>
        </p:nvSpPr>
        <p:spPr>
          <a:xfrm>
            <a:off x="20824" y="961858"/>
            <a:ext cx="965765" cy="95215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149933" y="1070366"/>
            <a:ext cx="730384" cy="713725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042" y="1104062"/>
            <a:ext cx="751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Year One</a:t>
            </a:r>
          </a:p>
        </p:txBody>
      </p:sp>
      <p:sp>
        <p:nvSpPr>
          <p:cNvPr id="64" name="Oval 63"/>
          <p:cNvSpPr/>
          <p:nvPr/>
        </p:nvSpPr>
        <p:spPr>
          <a:xfrm>
            <a:off x="5571479" y="955637"/>
            <a:ext cx="965765" cy="95215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8" name="Oval 67"/>
          <p:cNvSpPr/>
          <p:nvPr/>
        </p:nvSpPr>
        <p:spPr>
          <a:xfrm>
            <a:off x="5668619" y="1071172"/>
            <a:ext cx="730384" cy="713725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5728479" y="1119810"/>
            <a:ext cx="751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Year Two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9354202" y="2224535"/>
            <a:ext cx="965765" cy="952154"/>
            <a:chOff x="9428255" y="2067633"/>
            <a:chExt cx="965765" cy="952154"/>
          </a:xfrm>
        </p:grpSpPr>
        <p:sp>
          <p:nvSpPr>
            <p:cNvPr id="77" name="Oval 76"/>
            <p:cNvSpPr/>
            <p:nvPr/>
          </p:nvSpPr>
          <p:spPr>
            <a:xfrm>
              <a:off x="9428255" y="2067633"/>
              <a:ext cx="965765" cy="95215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8" name="Oval 77"/>
            <p:cNvSpPr/>
            <p:nvPr/>
          </p:nvSpPr>
          <p:spPr>
            <a:xfrm>
              <a:off x="9557364" y="2176141"/>
              <a:ext cx="730384" cy="713725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9596978" y="2230112"/>
              <a:ext cx="751396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Year </a:t>
              </a:r>
              <a:r>
                <a:rPr lang="en-GB" sz="1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Three</a:t>
              </a:r>
            </a:p>
          </p:txBody>
        </p:sp>
      </p:grpSp>
      <p:sp>
        <p:nvSpPr>
          <p:cNvPr id="80" name="Oval 79"/>
          <p:cNvSpPr/>
          <p:nvPr/>
        </p:nvSpPr>
        <p:spPr>
          <a:xfrm>
            <a:off x="6113307" y="3096609"/>
            <a:ext cx="965765" cy="95215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1" name="Oval 80"/>
          <p:cNvSpPr/>
          <p:nvPr/>
        </p:nvSpPr>
        <p:spPr>
          <a:xfrm>
            <a:off x="6230997" y="3230843"/>
            <a:ext cx="730384" cy="713725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6253374" y="3264541"/>
            <a:ext cx="751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Year Four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181831" y="4542877"/>
            <a:ext cx="965765" cy="952154"/>
            <a:chOff x="2266024" y="4469297"/>
            <a:chExt cx="965765" cy="952154"/>
          </a:xfrm>
        </p:grpSpPr>
        <p:sp>
          <p:nvSpPr>
            <p:cNvPr id="86" name="Oval 85"/>
            <p:cNvSpPr/>
            <p:nvPr/>
          </p:nvSpPr>
          <p:spPr>
            <a:xfrm>
              <a:off x="2266024" y="4469297"/>
              <a:ext cx="965765" cy="95215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7" name="Oval 86"/>
            <p:cNvSpPr/>
            <p:nvPr/>
          </p:nvSpPr>
          <p:spPr>
            <a:xfrm>
              <a:off x="2395133" y="4577805"/>
              <a:ext cx="730384" cy="713725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2427257" y="4618479"/>
              <a:ext cx="7513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Year Five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C8FA91E7-3B49-4A67-B368-473A993559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836" y="990605"/>
            <a:ext cx="1110325" cy="8878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C439238-66F1-4911-BD64-0576971653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4243055" y="995151"/>
            <a:ext cx="1295031" cy="816521"/>
          </a:xfrm>
          <a:prstGeom prst="rect">
            <a:avLst/>
          </a:prstGeom>
        </p:spPr>
      </p:pic>
      <p:sp>
        <p:nvSpPr>
          <p:cNvPr id="42" name="Speech Bubble: Rectangle with Corners Rounded 41">
            <a:extLst>
              <a:ext uri="{FF2B5EF4-FFF2-40B4-BE49-F238E27FC236}">
                <a16:creationId xmlns:a16="http://schemas.microsoft.com/office/drawing/2014/main" id="{DB0B18A6-E4F1-48CA-85CC-4279E7CC4315}"/>
              </a:ext>
            </a:extLst>
          </p:cNvPr>
          <p:cNvSpPr/>
          <p:nvPr/>
        </p:nvSpPr>
        <p:spPr>
          <a:xfrm>
            <a:off x="4198138" y="96775"/>
            <a:ext cx="1509095" cy="735968"/>
          </a:xfrm>
          <a:prstGeom prst="wedgeRoundRectCallout">
            <a:avLst>
              <a:gd name="adj1" fmla="val 5574"/>
              <a:gd name="adj2" fmla="val 61754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Seasonal Salads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0467313-D49A-4F58-A863-10AD662067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1361" y="1147369"/>
            <a:ext cx="1398107" cy="49314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E1A522A-5AB6-4751-AEB1-3C121E9F68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52651" y="1086661"/>
            <a:ext cx="1481343" cy="6811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32A09CA-4CFB-410C-92A0-EDA626C05F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38864" y="1086661"/>
            <a:ext cx="1038357" cy="69743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89675B9-8392-4CA2-B1EE-D7ECBB212BA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9562540" y="1141245"/>
            <a:ext cx="672167" cy="79785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09D684F-CE24-462B-BCA4-4780FB85687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75449" y="3863776"/>
            <a:ext cx="1001048" cy="62512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38494F2-46A8-4429-8045-FB0F6FDCE44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57201" y="3494096"/>
            <a:ext cx="1038357" cy="54997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3CA6C92-3F25-452D-90FB-4D196117D67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32531" y="2854624"/>
            <a:ext cx="1201864" cy="57185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1705DD0-09C7-4514-96D1-168DAF19083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51186" y="3122257"/>
            <a:ext cx="1000265" cy="116221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813A963-C307-4271-B5AB-C74D1241111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882084" y="3348353"/>
            <a:ext cx="1531131" cy="41411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75EA123-148F-4BEF-B72A-4203C6FDAD1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065796" y="5878244"/>
            <a:ext cx="1241654" cy="55334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89EF907-A526-4E2A-BD17-6EEA3B68055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437051" y="2412544"/>
            <a:ext cx="1619478" cy="42392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B0E754B-5DDE-4413-951F-3E2EE219AB1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995269" y="5766678"/>
            <a:ext cx="1801749" cy="30634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A798AA8-DE27-49D1-9FB1-CC4E967BC8E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248785" y="5290255"/>
            <a:ext cx="1745719" cy="45767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37794D9-D376-4221-AD3E-AE62533F6878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3622856" y="7282685"/>
            <a:ext cx="315792" cy="26773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2432A46-CBFA-4B1B-ABE4-99B0F094F5BB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949200" y="5640116"/>
            <a:ext cx="1134634" cy="544624"/>
          </a:xfrm>
          <a:prstGeom prst="rect">
            <a:avLst/>
          </a:prstGeom>
        </p:spPr>
      </p:pic>
      <p:sp>
        <p:nvSpPr>
          <p:cNvPr id="65" name="Speech Bubble: Rectangle with Corners Rounded 64">
            <a:extLst>
              <a:ext uri="{FF2B5EF4-FFF2-40B4-BE49-F238E27FC236}">
                <a16:creationId xmlns:a16="http://schemas.microsoft.com/office/drawing/2014/main" id="{D9F372EF-24D0-402C-A2B2-91E9C9D68147}"/>
              </a:ext>
            </a:extLst>
          </p:cNvPr>
          <p:cNvSpPr/>
          <p:nvPr/>
        </p:nvSpPr>
        <p:spPr>
          <a:xfrm>
            <a:off x="497432" y="3294333"/>
            <a:ext cx="1747247" cy="650235"/>
          </a:xfrm>
          <a:prstGeom prst="wedgeRoundRectCallout">
            <a:avLst>
              <a:gd name="adj1" fmla="val 52274"/>
              <a:gd name="adj2" fmla="val 74913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Battery Operated Lights</a:t>
            </a: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6715C124-5F84-47B2-8205-4F8D85F5D746}"/>
              </a:ext>
            </a:extLst>
          </p:cNvPr>
          <p:cNvGrpSpPr/>
          <p:nvPr/>
        </p:nvGrpSpPr>
        <p:grpSpPr>
          <a:xfrm>
            <a:off x="6824003" y="5295262"/>
            <a:ext cx="979727" cy="952154"/>
            <a:chOff x="2266024" y="4469297"/>
            <a:chExt cx="979727" cy="952154"/>
          </a:xfrm>
        </p:grpSpPr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B203931D-312F-49A8-A102-CA6F1AB0CBFA}"/>
                </a:ext>
              </a:extLst>
            </p:cNvPr>
            <p:cNvSpPr/>
            <p:nvPr/>
          </p:nvSpPr>
          <p:spPr>
            <a:xfrm>
              <a:off x="2266024" y="4469297"/>
              <a:ext cx="965765" cy="95215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33D7732B-7443-44EB-8640-1037A7DBCE4D}"/>
                </a:ext>
              </a:extLst>
            </p:cNvPr>
            <p:cNvSpPr/>
            <p:nvPr/>
          </p:nvSpPr>
          <p:spPr>
            <a:xfrm>
              <a:off x="2395133" y="4577805"/>
              <a:ext cx="730384" cy="713725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6ADE00BF-9F8C-4A57-9B76-02AF04B7AF93}"/>
                </a:ext>
              </a:extLst>
            </p:cNvPr>
            <p:cNvSpPr txBox="1"/>
            <p:nvPr/>
          </p:nvSpPr>
          <p:spPr>
            <a:xfrm>
              <a:off x="2494355" y="4615403"/>
              <a:ext cx="7513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Year Six</a:t>
              </a:r>
            </a:p>
          </p:txBody>
        </p:sp>
      </p:grpSp>
      <p:pic>
        <p:nvPicPr>
          <p:cNvPr id="1026" name="Picture 2" descr="Image result for old fashioned carousel">
            <a:extLst>
              <a:ext uri="{FF2B5EF4-FFF2-40B4-BE49-F238E27FC236}">
                <a16:creationId xmlns:a16="http://schemas.microsoft.com/office/drawing/2014/main" id="{CAA942B9-8C00-4AB2-8B3F-8AC81CC7B9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4653" y="5173955"/>
            <a:ext cx="827344" cy="775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hidden world fabric ">
            <a:extLst>
              <a:ext uri="{FF2B5EF4-FFF2-40B4-BE49-F238E27FC236}">
                <a16:creationId xmlns:a16="http://schemas.microsoft.com/office/drawing/2014/main" id="{7D51DB80-F0BE-4D0F-B6C1-726C9BA35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4960" y="5297392"/>
            <a:ext cx="1019541" cy="775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9629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EF116FA6-7B97-4A37-825E-D5761DA001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466" y="118600"/>
            <a:ext cx="10155067" cy="662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661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B1C9B29-A9F8-43E5-967F-E65EDCAE38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071" y="418680"/>
            <a:ext cx="10259857" cy="602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32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E09B5A4-9CF3-4EE6-8695-BDDB85FDF8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124" y="756864"/>
            <a:ext cx="10221751" cy="5344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672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E6C220B-F4E9-46DD-9BBD-58AF9CF228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624" y="566338"/>
            <a:ext cx="10040751" cy="572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38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F274D37-929E-4005-8D54-D075B763CA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440" y="337706"/>
            <a:ext cx="9993120" cy="6182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4326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4ADB977-62A4-4573-A1EE-0A0231348D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098" y="1566602"/>
            <a:ext cx="10059804" cy="3724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4567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FB85ED7-E0A5-4412-8635-C0076DA108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282" y="1499918"/>
            <a:ext cx="10107436" cy="385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2090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ECB3D8E-BACD-408F-AFBA-97AB406F6C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624" y="1061707"/>
            <a:ext cx="10040751" cy="473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0204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mplate">
      <a:dk1>
        <a:srgbClr val="000000"/>
      </a:dk1>
      <a:lt1>
        <a:sysClr val="window" lastClr="FFFFFF"/>
      </a:lt1>
      <a:dk2>
        <a:srgbClr val="44546A"/>
      </a:dk2>
      <a:lt2>
        <a:srgbClr val="E7E6E6"/>
      </a:lt2>
      <a:accent1>
        <a:srgbClr val="FFFFCC"/>
      </a:accent1>
      <a:accent2>
        <a:srgbClr val="CCFFCC"/>
      </a:accent2>
      <a:accent3>
        <a:srgbClr val="CCECFF"/>
      </a:accent3>
      <a:accent4>
        <a:srgbClr val="FFDBB7"/>
      </a:accent4>
      <a:accent5>
        <a:srgbClr val="CCCCFF"/>
      </a:accent5>
      <a:accent6>
        <a:srgbClr val="E6E7E5"/>
      </a:accent6>
      <a:hlink>
        <a:srgbClr val="023160"/>
      </a:hlink>
      <a:folHlink>
        <a:srgbClr val="02316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ster Template" id="{0C436E31-3B6D-458B-880F-B9508A4E8D2F}" vid="{6E0F1D72-D947-42BC-A17C-C34DB52FDA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766E143519B884C85C9966678F39B15" ma:contentTypeVersion="8" ma:contentTypeDescription="Create a new document." ma:contentTypeScope="" ma:versionID="66edf3cc50b1ed755940489e7e4e13f8">
  <xsd:schema xmlns:xsd="http://www.w3.org/2001/XMLSchema" xmlns:xs="http://www.w3.org/2001/XMLSchema" xmlns:p="http://schemas.microsoft.com/office/2006/metadata/properties" xmlns:ns3="5ab16166-38e5-4cd1-8bcb-4b9e2c469ff5" xmlns:ns4="49fed03b-671c-4b49-8b4f-277172b7f7b7" targetNamespace="http://schemas.microsoft.com/office/2006/metadata/properties" ma:root="true" ma:fieldsID="dfc7a03bb4a0822de3795a9710f71a14" ns3:_="" ns4:_="">
    <xsd:import namespace="5ab16166-38e5-4cd1-8bcb-4b9e2c469ff5"/>
    <xsd:import namespace="49fed03b-671c-4b49-8b4f-277172b7f7b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b16166-38e5-4cd1-8bcb-4b9e2c469ff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fed03b-671c-4b49-8b4f-277172b7f7b7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B41ABC0-198A-4314-A6BA-628B97AC4D1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ab16166-38e5-4cd1-8bcb-4b9e2c469ff5"/>
    <ds:schemaRef ds:uri="49fed03b-671c-4b49-8b4f-277172b7f7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35445C6-F3CE-41F9-8673-DFD8BD3492B3}">
  <ds:schemaRefs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purl.org/dc/dcmitype/"/>
    <ds:schemaRef ds:uri="49fed03b-671c-4b49-8b4f-277172b7f7b7"/>
    <ds:schemaRef ds:uri="5ab16166-38e5-4cd1-8bcb-4b9e2c469ff5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2F80A16-7BA4-4678-B0DE-EB1376B0DE5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Master Template</Template>
  <TotalTime>14985</TotalTime>
  <Words>78</Words>
  <Application>Microsoft Office PowerPoint</Application>
  <PresentationFormat>Widescreen</PresentationFormat>
  <Paragraphs>26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Century Gothic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Josie Luff</dc:creator>
  <cp:lastModifiedBy>basia Dowling</cp:lastModifiedBy>
  <cp:revision>131</cp:revision>
  <dcterms:created xsi:type="dcterms:W3CDTF">2019-09-21T06:16:16Z</dcterms:created>
  <dcterms:modified xsi:type="dcterms:W3CDTF">2022-11-02T16:13:28Z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0x010100D766E143519B884C85C9966678F39B15</vt:lpwstr>
  </property>
</Properties>
</file>